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6" r:id="rId1"/>
  </p:sldMasterIdLst>
  <p:notesMasterIdLst>
    <p:notesMasterId r:id="rId20"/>
  </p:notesMasterIdLst>
  <p:sldIdLst>
    <p:sldId id="389" r:id="rId2"/>
    <p:sldId id="397" r:id="rId3"/>
    <p:sldId id="400" r:id="rId4"/>
    <p:sldId id="351" r:id="rId5"/>
    <p:sldId id="402" r:id="rId6"/>
    <p:sldId id="401" r:id="rId7"/>
    <p:sldId id="386" r:id="rId8"/>
    <p:sldId id="404" r:id="rId9"/>
    <p:sldId id="398" r:id="rId10"/>
    <p:sldId id="405" r:id="rId11"/>
    <p:sldId id="360" r:id="rId12"/>
    <p:sldId id="406" r:id="rId13"/>
    <p:sldId id="407" r:id="rId14"/>
    <p:sldId id="408" r:id="rId15"/>
    <p:sldId id="380" r:id="rId16"/>
    <p:sldId id="390" r:id="rId17"/>
    <p:sldId id="377" r:id="rId18"/>
    <p:sldId id="399"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F0A0A"/>
    <a:srgbClr val="CF0602"/>
    <a:srgbClr val="EF5552"/>
    <a:srgbClr val="C00000"/>
    <a:srgbClr val="C73A3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409" autoAdjust="0"/>
  </p:normalViewPr>
  <p:slideViewPr>
    <p:cSldViewPr>
      <p:cViewPr varScale="1">
        <p:scale>
          <a:sx n="97" d="100"/>
          <a:sy n="97" d="100"/>
        </p:scale>
        <p:origin x="20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AEAC8-D29D-3A67-C6FD-06E48E0D1A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BA6C74F-3EFF-D7C7-5C34-1852512119E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156FD2C-7BEC-3D41-9948-65A6BFA9950B}" type="datetimeFigureOut">
              <a:rPr lang="en-US"/>
              <a:pPr>
                <a:defRPr/>
              </a:pPr>
              <a:t>1/4/2025</a:t>
            </a:fld>
            <a:endParaRPr lang="en-US"/>
          </a:p>
        </p:txBody>
      </p:sp>
      <p:sp>
        <p:nvSpPr>
          <p:cNvPr id="4" name="Slide Image Placeholder 3">
            <a:extLst>
              <a:ext uri="{FF2B5EF4-FFF2-40B4-BE49-F238E27FC236}">
                <a16:creationId xmlns:a16="http://schemas.microsoft.com/office/drawing/2014/main" id="{8F112646-BC12-3718-AF2E-1BBC12CB08F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0BEDDBD-0E0C-9961-6D2C-20F17BBFEBC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92AA563-A733-3F10-6194-923AF19E3B8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4EC0D90-827A-7842-C890-5F493D4AD136}"/>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4052CF0-7E70-DD47-832A-EC421404F89B}" type="slidenum">
              <a:rPr lang="en-US" altLang="en-VN"/>
              <a:pPr>
                <a:defRPr/>
              </a:pPr>
              <a:t>‹#›</a:t>
            </a:fld>
            <a:endParaRPr lang="en-US" altLang="en-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Kính chào các thầy cô và các bạn, em tên 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Dũng</a:t>
            </a:r>
            <a:r>
              <a:rPr lang="vi-V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CNPM-05</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Sau đây em xin thuyết trình đồ án của em với đề tà</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Đề tài này được hoàn thành dưới sự hướng dẫn của thầy TS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Duy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vi-VN" sz="1800" dirty="0">
                <a:effectLst/>
                <a:latin typeface="Calibri" panose="020F0502020204030204" pitchFamily="34" charset="0"/>
                <a:ea typeface="Calibri" panose="020F0502020204030204" pitchFamily="34" charset="0"/>
                <a:cs typeface="Times New Roman" panose="02020603050405020304" pitchFamily="18" charset="0"/>
              </a:rPr>
              <a:t>. Nhân đây em xin cảm ơn sự giúp đỡ và chỉ bảo tận tình của thầy trong quá trình hoàn thiện đề tài này</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a:t>
            </a:fld>
            <a:endParaRPr lang="en-US" altLang="en-VN"/>
          </a:p>
        </p:txBody>
      </p:sp>
    </p:spTree>
    <p:extLst>
      <p:ext uri="{BB962C8B-B14F-4D97-AF65-F5344CB8AC3E}">
        <p14:creationId xmlns:p14="http://schemas.microsoft.com/office/powerpoint/2010/main" val="136122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E82B-920C-CB67-A308-8C885A779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E0CBB-73BD-4D2D-4342-E887313C0E6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7A93B07F-08D4-8384-2843-08F4E0C34A43}"/>
              </a:ext>
            </a:extLst>
          </p:cNvPr>
          <p:cNvSpPr>
            <a:spLocks noGrp="1"/>
          </p:cNvSpPr>
          <p:nvPr>
            <p:ph type="body" idx="1"/>
          </p:nvPr>
        </p:nvSpPr>
        <p:spPr/>
        <p:txBody>
          <a:bodyPr/>
          <a:lstStyle/>
          <a:p>
            <a:endParaRPr lang="en-VN" dirty="0"/>
          </a:p>
        </p:txBody>
      </p:sp>
      <p:sp>
        <p:nvSpPr>
          <p:cNvPr id="4" name="Slide Number Placeholder 3">
            <a:extLst>
              <a:ext uri="{FF2B5EF4-FFF2-40B4-BE49-F238E27FC236}">
                <a16:creationId xmlns:a16="http://schemas.microsoft.com/office/drawing/2014/main" id="{8518499E-2601-CCA5-6ED8-D27D65476D5C}"/>
              </a:ext>
            </a:extLst>
          </p:cNvPr>
          <p:cNvSpPr>
            <a:spLocks noGrp="1"/>
          </p:cNvSpPr>
          <p:nvPr>
            <p:ph type="sldNum" sz="quarter" idx="5"/>
          </p:nvPr>
        </p:nvSpPr>
        <p:spPr/>
        <p:txBody>
          <a:bodyPr/>
          <a:lstStyle/>
          <a:p>
            <a:pPr>
              <a:defRPr/>
            </a:pPr>
            <a:fld id="{34052CF0-7E70-DD47-832A-EC421404F89B}" type="slidenum">
              <a:rPr lang="en-US" altLang="en-VN" smtClean="0"/>
              <a:pPr>
                <a:defRPr/>
              </a:pPr>
              <a:t>12</a:t>
            </a:fld>
            <a:endParaRPr lang="en-US" altLang="en-VN"/>
          </a:p>
        </p:txBody>
      </p:sp>
    </p:spTree>
    <p:extLst>
      <p:ext uri="{BB962C8B-B14F-4D97-AF65-F5344CB8AC3E}">
        <p14:creationId xmlns:p14="http://schemas.microsoft.com/office/powerpoint/2010/main" val="391250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009EA-64E3-97F6-71DF-3413CEEAB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94818-2AE2-6B18-348A-9D2218F3C3DD}"/>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60C62FF-D662-A9C9-DCCC-57014BD0BB91}"/>
              </a:ext>
            </a:extLst>
          </p:cNvPr>
          <p:cNvSpPr>
            <a:spLocks noGrp="1"/>
          </p:cNvSpPr>
          <p:nvPr>
            <p:ph type="body" idx="1"/>
          </p:nvPr>
        </p:nvSpPr>
        <p:spPr/>
        <p:txBody>
          <a:bodyPr/>
          <a:lstStyle/>
          <a:p>
            <a:endParaRPr lang="en-VN" dirty="0"/>
          </a:p>
        </p:txBody>
      </p:sp>
      <p:sp>
        <p:nvSpPr>
          <p:cNvPr id="4" name="Slide Number Placeholder 3">
            <a:extLst>
              <a:ext uri="{FF2B5EF4-FFF2-40B4-BE49-F238E27FC236}">
                <a16:creationId xmlns:a16="http://schemas.microsoft.com/office/drawing/2014/main" id="{F4AED82C-21B4-6B45-85BA-55B151F4BEE6}"/>
              </a:ext>
            </a:extLst>
          </p:cNvPr>
          <p:cNvSpPr>
            <a:spLocks noGrp="1"/>
          </p:cNvSpPr>
          <p:nvPr>
            <p:ph type="sldNum" sz="quarter" idx="5"/>
          </p:nvPr>
        </p:nvSpPr>
        <p:spPr/>
        <p:txBody>
          <a:bodyPr/>
          <a:lstStyle/>
          <a:p>
            <a:pPr>
              <a:defRPr/>
            </a:pPr>
            <a:fld id="{34052CF0-7E70-DD47-832A-EC421404F89B}" type="slidenum">
              <a:rPr lang="en-US" altLang="en-VN" smtClean="0"/>
              <a:pPr>
                <a:defRPr/>
              </a:pPr>
              <a:t>13</a:t>
            </a:fld>
            <a:endParaRPr lang="en-US" altLang="en-VN"/>
          </a:p>
        </p:txBody>
      </p:sp>
    </p:spTree>
    <p:extLst>
      <p:ext uri="{BB962C8B-B14F-4D97-AF65-F5344CB8AC3E}">
        <p14:creationId xmlns:p14="http://schemas.microsoft.com/office/powerpoint/2010/main" val="117364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6119-DE11-59B6-6A0E-05F2A8EB5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433FB-3C6D-9044-ED41-B4663BBF77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AAAD215-A156-7B81-04F5-0892526F6BB8}"/>
              </a:ext>
            </a:extLst>
          </p:cNvPr>
          <p:cNvSpPr>
            <a:spLocks noGrp="1"/>
          </p:cNvSpPr>
          <p:nvPr>
            <p:ph type="body" idx="1"/>
          </p:nvPr>
        </p:nvSpPr>
        <p:spPr/>
        <p:txBody>
          <a:bodyPr/>
          <a:lstStyle/>
          <a:p>
            <a:endParaRPr lang="en-VN" dirty="0"/>
          </a:p>
        </p:txBody>
      </p:sp>
      <p:sp>
        <p:nvSpPr>
          <p:cNvPr id="4" name="Slide Number Placeholder 3">
            <a:extLst>
              <a:ext uri="{FF2B5EF4-FFF2-40B4-BE49-F238E27FC236}">
                <a16:creationId xmlns:a16="http://schemas.microsoft.com/office/drawing/2014/main" id="{DADD378E-6069-5D51-16D0-F92FDEAFCE3A}"/>
              </a:ext>
            </a:extLst>
          </p:cNvPr>
          <p:cNvSpPr>
            <a:spLocks noGrp="1"/>
          </p:cNvSpPr>
          <p:nvPr>
            <p:ph type="sldNum" sz="quarter" idx="5"/>
          </p:nvPr>
        </p:nvSpPr>
        <p:spPr/>
        <p:txBody>
          <a:bodyPr/>
          <a:lstStyle/>
          <a:p>
            <a:pPr>
              <a:defRPr/>
            </a:pPr>
            <a:fld id="{34052CF0-7E70-DD47-832A-EC421404F89B}" type="slidenum">
              <a:rPr lang="en-US" altLang="en-VN" smtClean="0"/>
              <a:pPr>
                <a:defRPr/>
              </a:pPr>
              <a:t>14</a:t>
            </a:fld>
            <a:endParaRPr lang="en-US" altLang="en-VN"/>
          </a:p>
        </p:txBody>
      </p:sp>
    </p:spTree>
    <p:extLst>
      <p:ext uri="{BB962C8B-B14F-4D97-AF65-F5344CB8AC3E}">
        <p14:creationId xmlns:p14="http://schemas.microsoft.com/office/powerpoint/2010/main" val="974360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15</a:t>
            </a:fld>
            <a:endParaRPr lang="en-US" altLang="en-VN"/>
          </a:p>
        </p:txBody>
      </p:sp>
    </p:spTree>
    <p:extLst>
      <p:ext uri="{BB962C8B-B14F-4D97-AF65-F5344CB8AC3E}">
        <p14:creationId xmlns:p14="http://schemas.microsoft.com/office/powerpoint/2010/main" val="3699316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17</a:t>
            </a:fld>
            <a:endParaRPr lang="en-US" altLang="en-VN"/>
          </a:p>
        </p:txBody>
      </p:sp>
    </p:spTree>
    <p:extLst>
      <p:ext uri="{BB962C8B-B14F-4D97-AF65-F5344CB8AC3E}">
        <p14:creationId xmlns:p14="http://schemas.microsoft.com/office/powerpoint/2010/main" val="727787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Trên đây là toàn bộ nội dung đề tài đồ án của em. Em xin chân thành cảm ơn các thầy cô và các bạn đã lắng nghe.Sau đây em xin được nhận những nhận xét, góp ý cũng như các câu hỏi của thầy cô.</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18</a:t>
            </a:fld>
            <a:endParaRPr lang="en-US" altLang="en-VN"/>
          </a:p>
        </p:txBody>
      </p:sp>
    </p:spTree>
    <p:extLst>
      <p:ext uri="{BB962C8B-B14F-4D97-AF65-F5344CB8AC3E}">
        <p14:creationId xmlns:p14="http://schemas.microsoft.com/office/powerpoint/2010/main" val="280034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C05399F4-513A-9091-EAC9-4C6CE736FBE1}"/>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F2CC9DA8-0BA1-FBBF-4CC8-283EA536DF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thuyết</a:t>
            </a:r>
            <a:r>
              <a:rPr lang="en-US" altLang="vi-VN" dirty="0">
                <a:latin typeface="Calibri" panose="020F0502020204030204" pitchFamily="34" charset="0"/>
              </a:rPr>
              <a:t> </a:t>
            </a:r>
            <a:r>
              <a:rPr lang="en-US" altLang="vi-VN" dirty="0" err="1">
                <a:latin typeface="Calibri" panose="020F0502020204030204" pitchFamily="34" charset="0"/>
              </a:rPr>
              <a:t>trình</a:t>
            </a:r>
            <a:r>
              <a:rPr lang="en-US" altLang="vi-VN" dirty="0">
                <a:latin typeface="Calibri" panose="020F0502020204030204" pitchFamily="34" charset="0"/>
              </a:rPr>
              <a:t> </a:t>
            </a:r>
            <a:r>
              <a:rPr lang="en-US" altLang="vi-VN" dirty="0" err="1">
                <a:latin typeface="Calibri" panose="020F0502020204030204" pitchFamily="34" charset="0"/>
              </a:rPr>
              <a:t>hôm</a:t>
            </a:r>
            <a:r>
              <a:rPr lang="en-US" altLang="vi-VN" dirty="0">
                <a:latin typeface="Calibri" panose="020F0502020204030204" pitchFamily="34" charset="0"/>
              </a:rPr>
              <a:t> nay </a:t>
            </a:r>
            <a:r>
              <a:rPr lang="en-US" altLang="vi-VN" dirty="0" err="1">
                <a:latin typeface="Calibri" panose="020F0502020204030204" pitchFamily="34" charset="0"/>
              </a:rPr>
              <a:t>của</a:t>
            </a:r>
            <a:r>
              <a:rPr lang="en-US" altLang="vi-VN" dirty="0">
                <a:latin typeface="Calibri" panose="020F0502020204030204" pitchFamily="34" charset="0"/>
              </a:rPr>
              <a:t> </a:t>
            </a: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gồm</a:t>
            </a:r>
            <a:r>
              <a:rPr lang="en-US" altLang="vi-VN" dirty="0">
                <a:latin typeface="Calibri" panose="020F0502020204030204" pitchFamily="34" charset="0"/>
              </a:rPr>
              <a:t> </a:t>
            </a:r>
            <a:r>
              <a:rPr lang="en-US" altLang="vi-VN" dirty="0" err="1">
                <a:latin typeface="Calibri" panose="020F0502020204030204" pitchFamily="34" charset="0"/>
              </a:rPr>
              <a:t>có</a:t>
            </a:r>
            <a:r>
              <a:rPr lang="en-US" altLang="vi-VN" dirty="0">
                <a:latin typeface="Calibri" panose="020F0502020204030204" pitchFamily="34" charset="0"/>
              </a:rPr>
              <a:t> 4 </a:t>
            </a:r>
            <a:r>
              <a:rPr lang="en-US" altLang="vi-VN" dirty="0" err="1">
                <a:latin typeface="Calibri" panose="020F0502020204030204" pitchFamily="34" charset="0"/>
              </a:rPr>
              <a:t>nội</a:t>
            </a:r>
            <a:r>
              <a:rPr lang="en-US" altLang="vi-VN" dirty="0">
                <a:latin typeface="Calibri" panose="020F0502020204030204" pitchFamily="34" charset="0"/>
              </a:rPr>
              <a:t> dung </a:t>
            </a:r>
            <a:r>
              <a:rPr lang="en-US" altLang="vi-VN" dirty="0" err="1">
                <a:latin typeface="Calibri" panose="020F0502020204030204" pitchFamily="34" charset="0"/>
              </a:rPr>
              <a:t>chính</a:t>
            </a:r>
            <a:r>
              <a:rPr lang="en-US" altLang="vi-VN" dirty="0">
                <a:latin typeface="Calibri" panose="020F0502020204030204" pitchFamily="34" charset="0"/>
              </a:rPr>
              <a:t>:</a:t>
            </a:r>
          </a:p>
          <a:p>
            <a:pPr eaLnBrk="1" hangingPunct="1">
              <a:spcBef>
                <a:spcPct val="0"/>
              </a:spcBef>
            </a:pPr>
            <a:r>
              <a:rPr lang="en-US" altLang="vi-VN" dirty="0">
                <a:latin typeface="Calibri" panose="020F0502020204030204" pitchFamily="34" charset="0"/>
              </a:rPr>
              <a:t>1. </a:t>
            </a:r>
          </a:p>
          <a:p>
            <a:pPr eaLnBrk="1" hangingPunct="1">
              <a:spcBef>
                <a:spcPct val="0"/>
              </a:spcBef>
            </a:pPr>
            <a:r>
              <a:rPr lang="en-US" altLang="vi-VN" dirty="0">
                <a:latin typeface="Calibri" panose="020F0502020204030204" pitchFamily="34" charset="0"/>
              </a:rPr>
              <a:t>2.</a:t>
            </a:r>
          </a:p>
          <a:p>
            <a:pPr eaLnBrk="1" hangingPunct="1">
              <a:spcBef>
                <a:spcPct val="0"/>
              </a:spcBef>
            </a:pPr>
            <a:r>
              <a:rPr lang="en-US" altLang="vi-VN" dirty="0">
                <a:latin typeface="Calibri" panose="020F0502020204030204" pitchFamily="34" charset="0"/>
              </a:rPr>
              <a:t>3. </a:t>
            </a:r>
          </a:p>
          <a:p>
            <a:pPr eaLnBrk="1" hangingPunct="1">
              <a:spcBef>
                <a:spcPct val="0"/>
              </a:spcBef>
            </a:pPr>
            <a:r>
              <a:rPr lang="en-US" altLang="vi-VN" dirty="0">
                <a:latin typeface="Calibri" panose="020F0502020204030204" pitchFamily="34" charset="0"/>
              </a:rPr>
              <a:t>4.</a:t>
            </a:r>
          </a:p>
          <a:p>
            <a:pPr eaLnBrk="1" hangingPunct="1">
              <a:spcBef>
                <a:spcPct val="0"/>
              </a:spcBef>
            </a:pP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sẽ</a:t>
            </a:r>
            <a:r>
              <a:rPr lang="en-US" altLang="vi-VN" dirty="0">
                <a:latin typeface="Calibri" panose="020F0502020204030204" pitchFamily="34" charset="0"/>
              </a:rPr>
              <a:t> </a:t>
            </a:r>
            <a:r>
              <a:rPr lang="en-US" altLang="vi-VN" dirty="0" err="1">
                <a:latin typeface="Calibri" panose="020F0502020204030204" pitchFamily="34" charset="0"/>
              </a:rPr>
              <a:t>đi</a:t>
            </a:r>
            <a:r>
              <a:rPr lang="en-US" altLang="vi-VN" dirty="0">
                <a:latin typeface="Calibri" panose="020F0502020204030204" pitchFamily="34" charset="0"/>
              </a:rPr>
              <a:t> </a:t>
            </a:r>
            <a:r>
              <a:rPr lang="en-US" altLang="vi-VN" dirty="0" err="1">
                <a:latin typeface="Calibri" panose="020F0502020204030204" pitchFamily="34" charset="0"/>
              </a:rPr>
              <a:t>luôn</a:t>
            </a:r>
            <a:r>
              <a:rPr lang="en-US" altLang="vi-VN" dirty="0">
                <a:latin typeface="Calibri" panose="020F0502020204030204" pitchFamily="34" charset="0"/>
              </a:rPr>
              <a:t> </a:t>
            </a:r>
            <a:r>
              <a:rPr lang="en-US" altLang="vi-VN" dirty="0" err="1">
                <a:latin typeface="Calibri" panose="020F0502020204030204" pitchFamily="34" charset="0"/>
              </a:rPr>
              <a:t>vào</a:t>
            </a:r>
            <a:r>
              <a:rPr lang="en-US" altLang="vi-VN" dirty="0">
                <a:latin typeface="Calibri" panose="020F0502020204030204" pitchFamily="34" charset="0"/>
              </a:rPr>
              <a:t> </a:t>
            </a: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đầu</a:t>
            </a:r>
            <a:r>
              <a:rPr lang="en-US" altLang="vi-VN" dirty="0">
                <a:latin typeface="Calibri" panose="020F0502020204030204" pitchFamily="34" charset="0"/>
              </a:rPr>
              <a:t> </a:t>
            </a:r>
            <a:r>
              <a:rPr lang="en-US" altLang="vi-VN" dirty="0" err="1">
                <a:latin typeface="Calibri" panose="020F0502020204030204" pitchFamily="34" charset="0"/>
              </a:rPr>
              <a:t>tiên</a:t>
            </a:r>
            <a:r>
              <a:rPr lang="en-US" altLang="vi-VN" dirty="0">
                <a:latin typeface="Calibri" panose="020F0502020204030204" pitchFamily="34" charset="0"/>
              </a:rPr>
              <a:t> </a:t>
            </a:r>
            <a:r>
              <a:rPr lang="en-US" altLang="vi-VN" dirty="0" err="1">
                <a:latin typeface="Calibri" panose="020F0502020204030204" pitchFamily="34" charset="0"/>
              </a:rPr>
              <a:t>giới</a:t>
            </a:r>
            <a:r>
              <a:rPr lang="en-US" altLang="vi-VN" dirty="0">
                <a:latin typeface="Calibri" panose="020F0502020204030204" pitchFamily="34" charset="0"/>
              </a:rPr>
              <a:t> </a:t>
            </a:r>
            <a:r>
              <a:rPr lang="en-US" altLang="vi-VN" dirty="0" err="1">
                <a:latin typeface="Calibri" panose="020F0502020204030204" pitchFamily="34" charset="0"/>
              </a:rPr>
              <a:t>thiệu</a:t>
            </a:r>
            <a:r>
              <a:rPr lang="en-US" altLang="vi-VN" dirty="0">
                <a:latin typeface="Calibri" panose="020F0502020204030204" pitchFamily="34" charset="0"/>
              </a:rPr>
              <a:t> </a:t>
            </a:r>
            <a:r>
              <a:rPr lang="en-US" altLang="vi-VN" dirty="0" err="1">
                <a:latin typeface="Calibri" panose="020F0502020204030204" pitchFamily="34" charset="0"/>
              </a:rPr>
              <a:t>bài</a:t>
            </a:r>
            <a:r>
              <a:rPr lang="en-US" altLang="vi-VN" dirty="0">
                <a:latin typeface="Calibri" panose="020F0502020204030204" pitchFamily="34" charset="0"/>
              </a:rPr>
              <a:t> </a:t>
            </a:r>
            <a:r>
              <a:rPr lang="en-US" altLang="vi-VN" dirty="0" err="1">
                <a:latin typeface="Calibri" panose="020F0502020204030204" pitchFamily="34" charset="0"/>
              </a:rPr>
              <a:t>toán</a:t>
            </a:r>
            <a:endParaRPr lang="en-US" altLang="vi-VN" dirty="0">
              <a:latin typeface="Calibri" panose="020F0502020204030204" pitchFamily="34" charset="0"/>
            </a:endParaRPr>
          </a:p>
        </p:txBody>
      </p:sp>
      <p:sp>
        <p:nvSpPr>
          <p:cNvPr id="9219" name="Slide Number Placeholder 3">
            <a:extLst>
              <a:ext uri="{FF2B5EF4-FFF2-40B4-BE49-F238E27FC236}">
                <a16:creationId xmlns:a16="http://schemas.microsoft.com/office/drawing/2014/main" id="{0863ED01-DEE2-36C4-4FC2-9F7AD7AAC3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B44BD6-8474-2F46-83E5-F7382CA0AA47}" type="slidenum">
              <a:rPr lang="en-US" altLang="vi-VN">
                <a:cs typeface="Arial" panose="020B0604020202020204" pitchFamily="34" charset="0"/>
              </a:rPr>
              <a:pPr>
                <a:spcBef>
                  <a:spcPct val="0"/>
                </a:spcBef>
              </a:pPr>
              <a:t>2</a:t>
            </a:fld>
            <a:endParaRPr lang="en-US" altLang="vi-VN">
              <a:cs typeface="Arial" panose="020B0604020202020204" pitchFamily="34" charset="0"/>
            </a:endParaRPr>
          </a:p>
        </p:txBody>
      </p:sp>
    </p:spTree>
    <p:extLst>
      <p:ext uri="{BB962C8B-B14F-4D97-AF65-F5344CB8AC3E}">
        <p14:creationId xmlns:p14="http://schemas.microsoft.com/office/powerpoint/2010/main" val="244373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b="0" i="0" dirty="0" err="1">
                <a:solidFill>
                  <a:srgbClr val="292929"/>
                </a:solidFill>
                <a:effectLst/>
                <a:latin typeface="Inter"/>
              </a:rPr>
              <a:t>Mặc</a:t>
            </a:r>
            <a:r>
              <a:rPr lang="en-US" b="0" i="0" dirty="0">
                <a:solidFill>
                  <a:srgbClr val="292929"/>
                </a:solidFill>
                <a:effectLst/>
                <a:latin typeface="Inter"/>
              </a:rPr>
              <a:t> </a:t>
            </a:r>
            <a:r>
              <a:rPr lang="vi-VN" b="0" i="0" dirty="0">
                <a:solidFill>
                  <a:srgbClr val="292929"/>
                </a:solidFill>
                <a:effectLst/>
                <a:latin typeface="Inter"/>
              </a:rPr>
              <a:t>dù gặp phải những thử thách về kinh tế toàn cầu nhưng tổng doanh thu game năm 2023 tăng trưởng 2,6%, ước tính đạt 187,8 tỉ USD. Thị trường game được dự báo tiếp tục tăng trưởng ổn định, ước tính đạt 212,4 tỉ USD năm 2026.</a:t>
            </a:r>
            <a:endParaRPr lang="en-US" b="0" i="0" dirty="0">
              <a:solidFill>
                <a:srgbClr val="292929"/>
              </a:solidFill>
              <a:effectLst/>
              <a:latin typeface="Inter"/>
            </a:endParaRPr>
          </a:p>
          <a:p>
            <a:pPr marL="171450" indent="-171450">
              <a:buFontTx/>
              <a:buChar char="-"/>
            </a:pPr>
            <a:endParaRPr lang="en-US" dirty="0"/>
          </a:p>
          <a:p>
            <a:pPr marL="171450" indent="-171450">
              <a:buFontTx/>
              <a:buChar char="-"/>
            </a:pPr>
            <a:endParaRPr lang="en-US" dirty="0"/>
          </a:p>
          <a:p>
            <a:pPr marL="171450" indent="-171450">
              <a:buFontTx/>
              <a:buChar char="-"/>
            </a:pPr>
            <a:r>
              <a:rPr lang="en-US" dirty="0" err="1"/>
              <a:t>Một</a:t>
            </a:r>
            <a:r>
              <a:rPr lang="en-US" dirty="0"/>
              <a:t> </a:t>
            </a:r>
            <a:r>
              <a:rPr lang="en-US" dirty="0" err="1"/>
              <a:t>câu</a:t>
            </a:r>
            <a:r>
              <a:rPr lang="en-US" dirty="0"/>
              <a:t> </a:t>
            </a:r>
            <a:r>
              <a:rPr lang="en-US" dirty="0" err="1"/>
              <a:t>hỏi</a:t>
            </a:r>
            <a:r>
              <a:rPr lang="en-US" dirty="0"/>
              <a:t> </a:t>
            </a:r>
            <a:r>
              <a:rPr lang="en-US" dirty="0" err="1"/>
              <a:t>đặt</a:t>
            </a:r>
            <a:r>
              <a:rPr lang="en-US" dirty="0"/>
              <a:t> </a:t>
            </a:r>
            <a:r>
              <a:rPr lang="en-US" dirty="0" err="1"/>
              <a:t>ra</a:t>
            </a:r>
            <a:r>
              <a:rPr lang="en-US" dirty="0"/>
              <a:t> </a:t>
            </a:r>
            <a:r>
              <a:rPr lang="en-US" dirty="0" err="1"/>
              <a:t>tại</a:t>
            </a:r>
            <a:r>
              <a:rPr lang="en-US" dirty="0"/>
              <a:t> </a:t>
            </a:r>
            <a:r>
              <a:rPr lang="en-US" dirty="0" err="1"/>
              <a:t>sao</a:t>
            </a:r>
            <a:r>
              <a:rPr lang="en-US" dirty="0"/>
              <a:t> </a:t>
            </a:r>
            <a:r>
              <a:rPr lang="en-US" dirty="0" err="1"/>
              <a:t>chúng</a:t>
            </a:r>
            <a:r>
              <a:rPr lang="en-US" dirty="0"/>
              <a:t> ta ko </a:t>
            </a:r>
            <a:r>
              <a:rPr lang="en-US" dirty="0" err="1"/>
              <a:t>kết</a:t>
            </a:r>
            <a:r>
              <a:rPr lang="en-US" dirty="0"/>
              <a:t> </a:t>
            </a:r>
            <a:r>
              <a:rPr lang="en-US" dirty="0" err="1"/>
              <a:t>hợp</a:t>
            </a:r>
            <a:r>
              <a:rPr lang="en-US" dirty="0"/>
              <a:t> </a:t>
            </a:r>
            <a:r>
              <a:rPr lang="en-US" dirty="0" err="1"/>
              <a:t>những</a:t>
            </a:r>
            <a:r>
              <a:rPr lang="en-US" dirty="0"/>
              <a:t> </a:t>
            </a:r>
            <a:r>
              <a:rPr lang="en-US" dirty="0" err="1"/>
              <a:t>kiều</a:t>
            </a:r>
            <a:r>
              <a:rPr lang="en-US" dirty="0"/>
              <a:t> </a:t>
            </a:r>
            <a:r>
              <a:rPr lang="en-US" dirty="0" err="1"/>
              <a:t>trên</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hỗ</a:t>
            </a:r>
            <a:r>
              <a:rPr lang="en-US" dirty="0"/>
              <a:t> </a:t>
            </a:r>
            <a:r>
              <a:rPr lang="en-US" dirty="0" err="1"/>
              <a:t>trợ</a:t>
            </a:r>
            <a:r>
              <a:rPr lang="en-US" dirty="0"/>
              <a:t> </a:t>
            </a:r>
            <a:r>
              <a:rPr lang="en-US" dirty="0" err="1"/>
              <a:t>người</a:t>
            </a:r>
            <a:r>
              <a:rPr lang="en-US" dirty="0"/>
              <a:t> dùng </a:t>
            </a:r>
            <a:r>
              <a:rPr lang="en-US" dirty="0" err="1"/>
              <a:t>trong</a:t>
            </a:r>
            <a:r>
              <a:rPr lang="en-US" dirty="0"/>
              <a:t> </a:t>
            </a:r>
            <a:r>
              <a:rPr lang="en-US" dirty="0" err="1"/>
              <a:t>hành</a:t>
            </a:r>
            <a:r>
              <a:rPr lang="en-US" dirty="0"/>
              <a:t> </a:t>
            </a:r>
            <a:r>
              <a:rPr lang="en-US" dirty="0" err="1"/>
              <a:t>trình</a:t>
            </a:r>
            <a:r>
              <a:rPr lang="en-US" dirty="0"/>
              <a:t> </a:t>
            </a:r>
            <a:r>
              <a:rPr lang="en-US" dirty="0" err="1"/>
              <a:t>lái</a:t>
            </a:r>
            <a:r>
              <a:rPr lang="en-US" dirty="0"/>
              <a:t> </a:t>
            </a:r>
            <a:r>
              <a:rPr lang="en-US" dirty="0" err="1"/>
              <a:t>xe</a:t>
            </a:r>
            <a:r>
              <a:rPr lang="en-US" dirty="0"/>
              <a:t> </a:t>
            </a:r>
            <a:r>
              <a:rPr lang="en-US" dirty="0" err="1"/>
              <a:t>của</a:t>
            </a:r>
            <a:r>
              <a:rPr lang="en-US" dirty="0"/>
              <a:t> </a:t>
            </a:r>
            <a:r>
              <a:rPr lang="en-US" dirty="0" err="1"/>
              <a:t>họ</a:t>
            </a:r>
            <a:r>
              <a:rPr lang="en-US" dirty="0"/>
              <a:t>. </a:t>
            </a:r>
            <a:r>
              <a:rPr lang="en-US" dirty="0" err="1"/>
              <a:t>Và</a:t>
            </a:r>
            <a:r>
              <a:rPr lang="en-US" dirty="0"/>
              <a:t> </a:t>
            </a:r>
            <a:r>
              <a:rPr lang="en-US" dirty="0" err="1"/>
              <a:t>đó</a:t>
            </a:r>
            <a:r>
              <a:rPr lang="en-US" dirty="0"/>
              <a:t> </a:t>
            </a:r>
            <a:r>
              <a:rPr lang="en-US" dirty="0" err="1"/>
              <a:t>là</a:t>
            </a:r>
            <a:r>
              <a:rPr lang="en-US" dirty="0"/>
              <a:t> </a:t>
            </a:r>
            <a:r>
              <a:rPr lang="en-US" dirty="0" err="1"/>
              <a:t>lý</a:t>
            </a:r>
            <a:r>
              <a:rPr lang="en-US" dirty="0"/>
              <a:t> do </a:t>
            </a:r>
            <a:r>
              <a:rPr lang="en-US" dirty="0" err="1"/>
              <a:t>của</a:t>
            </a:r>
            <a:r>
              <a:rPr lang="en-US" dirty="0"/>
              <a:t> </a:t>
            </a:r>
            <a:r>
              <a:rPr lang="en-US" dirty="0" err="1"/>
              <a:t>đề</a:t>
            </a:r>
            <a:r>
              <a:rPr lang="en-US" dirty="0"/>
              <a:t> </a:t>
            </a:r>
            <a:r>
              <a:rPr lang="en-US" dirty="0" err="1"/>
              <a:t>tài</a:t>
            </a:r>
            <a:r>
              <a:rPr lang="en-US" dirty="0"/>
              <a:t>.</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3</a:t>
            </a:fld>
            <a:endParaRPr lang="en-US" altLang="en-VN"/>
          </a:p>
        </p:txBody>
      </p:sp>
    </p:spTree>
    <p:extLst>
      <p:ext uri="{BB962C8B-B14F-4D97-AF65-F5344CB8AC3E}">
        <p14:creationId xmlns:p14="http://schemas.microsoft.com/office/powerpoint/2010/main" val="224477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a:t>https://insomniac.games/game/the-unspoken/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4</a:t>
            </a:fld>
            <a:endParaRPr lang="en-US" altLang="en-VN"/>
          </a:p>
        </p:txBody>
      </p:sp>
    </p:spTree>
    <p:extLst>
      <p:ext uri="{BB962C8B-B14F-4D97-AF65-F5344CB8AC3E}">
        <p14:creationId xmlns:p14="http://schemas.microsoft.com/office/powerpoint/2010/main" val="36377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của</a:t>
            </a:r>
            <a:r>
              <a:rPr lang="en-US" dirty="0"/>
              <a:t> </a:t>
            </a:r>
            <a:r>
              <a:rPr lang="en-US" dirty="0" err="1"/>
              <a:t>em</a:t>
            </a:r>
            <a:r>
              <a:rPr lang="en-US" dirty="0"/>
              <a:t> bao </a:t>
            </a:r>
            <a:r>
              <a:rPr lang="en-US" dirty="0" err="1"/>
              <a:t>gồm</a:t>
            </a:r>
            <a:r>
              <a:rPr lang="en-US" dirty="0"/>
              <a:t>:</a:t>
            </a:r>
          </a:p>
          <a:p>
            <a:pPr marL="171450" indent="-171450">
              <a:buFontTx/>
              <a:buChar char="-"/>
            </a:pPr>
            <a:r>
              <a:rPr lang="en-US" dirty="0"/>
              <a:t>1 </a:t>
            </a:r>
            <a:r>
              <a:rPr lang="en-US" dirty="0" err="1"/>
              <a:t>Ứng</a:t>
            </a:r>
            <a:r>
              <a:rPr lang="en-US" dirty="0"/>
              <a:t> </a:t>
            </a:r>
            <a:r>
              <a:rPr lang="en-US" dirty="0" err="1"/>
              <a:t>dụng</a:t>
            </a:r>
            <a:r>
              <a:rPr lang="en-US" dirty="0"/>
              <a:t> mobile </a:t>
            </a:r>
            <a:r>
              <a:rPr lang="en-US" dirty="0" err="1"/>
              <a:t>trên</a:t>
            </a:r>
            <a:r>
              <a:rPr lang="en-US" dirty="0"/>
              <a:t> </a:t>
            </a:r>
            <a:r>
              <a:rPr lang="en-US" dirty="0" err="1"/>
              <a:t>nền</a:t>
            </a:r>
            <a:r>
              <a:rPr lang="en-US" dirty="0"/>
              <a:t> </a:t>
            </a:r>
            <a:r>
              <a:rPr lang="en-US" dirty="0" err="1"/>
              <a:t>tảng</a:t>
            </a:r>
            <a:r>
              <a:rPr lang="en-US" dirty="0"/>
              <a:t> android</a:t>
            </a:r>
          </a:p>
          <a:p>
            <a:pPr marL="171450" indent="-171450">
              <a:buFontTx/>
              <a:buChar char="-"/>
            </a:pPr>
            <a:r>
              <a:rPr lang="en-US" dirty="0" err="1"/>
              <a:t>Và</a:t>
            </a:r>
            <a:r>
              <a:rPr lang="en-US" dirty="0"/>
              <a:t> </a:t>
            </a:r>
            <a:r>
              <a:rPr lang="en-US" dirty="0" err="1"/>
              <a:t>một</a:t>
            </a:r>
            <a:r>
              <a:rPr lang="en-US" dirty="0"/>
              <a:t> </a:t>
            </a:r>
            <a:r>
              <a:rPr lang="en-US" dirty="0" err="1"/>
              <a:t>số</a:t>
            </a:r>
            <a:r>
              <a:rPr lang="en-US" dirty="0"/>
              <a:t> service </a:t>
            </a:r>
            <a:r>
              <a:rPr lang="en-US" dirty="0" err="1"/>
              <a:t>phục</a:t>
            </a:r>
            <a:r>
              <a:rPr lang="en-US" dirty="0"/>
              <a:t> </a:t>
            </a:r>
            <a:r>
              <a:rPr lang="en-US" dirty="0" err="1"/>
              <a:t>vụ</a:t>
            </a:r>
            <a:r>
              <a:rPr lang="en-US" dirty="0"/>
              <a:t> </a:t>
            </a:r>
            <a:r>
              <a:rPr lang="en-US" dirty="0" err="1"/>
              <a:t>cho</a:t>
            </a:r>
            <a:r>
              <a:rPr lang="en-US" dirty="0"/>
              <a:t> </a:t>
            </a:r>
            <a:r>
              <a:rPr lang="en-US" dirty="0" err="1"/>
              <a:t>việc</a:t>
            </a:r>
            <a:r>
              <a:rPr lang="en-US" dirty="0"/>
              <a:t> </a:t>
            </a:r>
            <a:r>
              <a:rPr lang="en-US" dirty="0" err="1"/>
              <a:t>việc</a:t>
            </a:r>
            <a:r>
              <a:rPr lang="en-US" dirty="0"/>
              <a:t> </a:t>
            </a:r>
            <a:r>
              <a:rPr lang="en-US" dirty="0" err="1"/>
              <a:t>phân</a:t>
            </a:r>
            <a:r>
              <a:rPr lang="en-US" dirty="0"/>
              <a:t> </a:t>
            </a:r>
            <a:r>
              <a:rPr lang="en-US" dirty="0" err="1"/>
              <a:t>loại</a:t>
            </a:r>
            <a:r>
              <a:rPr lang="en-US" dirty="0"/>
              <a:t> </a:t>
            </a:r>
            <a:r>
              <a:rPr lang="en-US" dirty="0" err="1"/>
              <a:t>khẩu</a:t>
            </a:r>
            <a:r>
              <a:rPr lang="en-US" dirty="0"/>
              <a:t> </a:t>
            </a:r>
            <a:r>
              <a:rPr lang="en-US" dirty="0" err="1"/>
              <a:t>lệnh</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phản</a:t>
            </a:r>
            <a:r>
              <a:rPr lang="en-US" dirty="0"/>
              <a:t> </a:t>
            </a:r>
            <a:r>
              <a:rPr lang="en-US" dirty="0" err="1"/>
              <a:t>hồi</a:t>
            </a:r>
            <a:r>
              <a:rPr lang="en-US" dirty="0"/>
              <a:t> </a:t>
            </a:r>
            <a:r>
              <a:rPr lang="en-US" dirty="0" err="1"/>
              <a:t>tới</a:t>
            </a:r>
            <a:r>
              <a:rPr lang="en-US" dirty="0"/>
              <a:t> </a:t>
            </a:r>
            <a:r>
              <a:rPr lang="en-US" dirty="0" err="1"/>
              <a:t>người</a:t>
            </a:r>
            <a:r>
              <a:rPr lang="en-US" dirty="0"/>
              <a:t> dùng</a:t>
            </a:r>
          </a:p>
          <a:p>
            <a:r>
              <a:rPr lang="en-US" dirty="0"/>
              <a:t>Kotlin </a:t>
            </a:r>
            <a:r>
              <a:rPr lang="en-US" dirty="0" err="1"/>
              <a:t>là</a:t>
            </a:r>
            <a:r>
              <a:rPr lang="en-US" dirty="0"/>
              <a:t> </a:t>
            </a:r>
            <a:r>
              <a:rPr lang="en-US" dirty="0" err="1"/>
              <a:t>một</a:t>
            </a:r>
            <a:r>
              <a:rPr lang="en-US" dirty="0"/>
              <a:t> </a:t>
            </a:r>
            <a:r>
              <a:rPr lang="en-US" dirty="0" err="1"/>
              <a:t>ngôn</a:t>
            </a:r>
            <a:r>
              <a:rPr lang="en-US" dirty="0"/>
              <a:t> </a:t>
            </a:r>
            <a:r>
              <a:rPr lang="en-US" dirty="0" err="1"/>
              <a:t>ngữ</a:t>
            </a:r>
            <a:r>
              <a:rPr lang="en-US" dirty="0"/>
              <a:t> </a:t>
            </a:r>
            <a:r>
              <a:rPr lang="en-US" dirty="0" err="1"/>
              <a:t>được</a:t>
            </a:r>
            <a:r>
              <a:rPr lang="en-US" dirty="0"/>
              <a:t> </a:t>
            </a:r>
            <a:r>
              <a:rPr lang="en-US" dirty="0" err="1"/>
              <a:t>ưu</a:t>
            </a:r>
            <a:r>
              <a:rPr lang="en-US" dirty="0"/>
              <a:t> </a:t>
            </a:r>
            <a:r>
              <a:rPr lang="en-US" dirty="0" err="1"/>
              <a:t>tiên</a:t>
            </a:r>
            <a:r>
              <a:rPr lang="en-US" dirty="0"/>
              <a:t> </a:t>
            </a:r>
            <a:r>
              <a:rPr lang="en-US" dirty="0" err="1"/>
              <a:t>hàng</a:t>
            </a:r>
            <a:r>
              <a:rPr lang="en-US" dirty="0"/>
              <a:t> </a:t>
            </a:r>
            <a:r>
              <a:rPr lang="en-US" dirty="0" err="1"/>
              <a:t>đầu</a:t>
            </a:r>
            <a:r>
              <a:rPr lang="en-US" dirty="0"/>
              <a:t> </a:t>
            </a:r>
            <a:r>
              <a:rPr lang="en-US" dirty="0" err="1"/>
              <a:t>khi</a:t>
            </a:r>
            <a:r>
              <a:rPr lang="en-US" dirty="0"/>
              <a:t> </a:t>
            </a:r>
            <a:r>
              <a:rPr lang="en-US" dirty="0" err="1"/>
              <a:t>lựa</a:t>
            </a:r>
            <a:r>
              <a:rPr lang="en-US" dirty="0"/>
              <a:t> </a:t>
            </a:r>
            <a:r>
              <a:rPr lang="en-US" dirty="0" err="1"/>
              <a:t>chọn</a:t>
            </a:r>
            <a:r>
              <a:rPr lang="en-US" dirty="0"/>
              <a:t> </a:t>
            </a:r>
            <a:r>
              <a:rPr lang="en-US" dirty="0" err="1"/>
              <a:t>công</a:t>
            </a:r>
            <a:r>
              <a:rPr lang="en-US" dirty="0"/>
              <a:t> </a:t>
            </a:r>
            <a:r>
              <a:rPr lang="en-US" dirty="0" err="1"/>
              <a:t>nghệ</a:t>
            </a:r>
            <a:r>
              <a:rPr lang="en-US" dirty="0"/>
              <a:t> </a:t>
            </a:r>
            <a:r>
              <a:rPr lang="en-US" dirty="0" err="1"/>
              <a:t>lập</a:t>
            </a:r>
            <a:r>
              <a:rPr lang="en-US" dirty="0"/>
              <a:t> </a:t>
            </a:r>
            <a:r>
              <a:rPr lang="en-US" dirty="0" err="1"/>
              <a:t>trình</a:t>
            </a:r>
            <a:r>
              <a:rPr lang="en-US" dirty="0"/>
              <a:t> </a:t>
            </a:r>
            <a:r>
              <a:rPr lang="en-US" dirty="0" err="1"/>
              <a:t>ứng</a:t>
            </a:r>
            <a:r>
              <a:rPr lang="en-US" dirty="0"/>
              <a:t> </a:t>
            </a:r>
            <a:r>
              <a:rPr lang="en-US" dirty="0" err="1"/>
              <a:t>dụng</a:t>
            </a:r>
            <a:r>
              <a:rPr lang="en-US" dirty="0"/>
              <a:t> </a:t>
            </a:r>
            <a:r>
              <a:rPr lang="en-US" dirty="0" err="1"/>
              <a:t>trên</a:t>
            </a:r>
            <a:r>
              <a:rPr lang="en-US" dirty="0"/>
              <a:t> </a:t>
            </a:r>
            <a:r>
              <a:rPr lang="en-US" dirty="0" err="1"/>
              <a:t>nền</a:t>
            </a:r>
            <a:r>
              <a:rPr lang="en-US" dirty="0"/>
              <a:t> </a:t>
            </a:r>
            <a:r>
              <a:rPr lang="en-US" dirty="0" err="1"/>
              <a:t>tảng</a:t>
            </a:r>
            <a:r>
              <a:rPr lang="en-US" dirty="0"/>
              <a:t> android.</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7</a:t>
            </a:fld>
            <a:endParaRPr lang="en-US" altLang="en-VN"/>
          </a:p>
        </p:txBody>
      </p:sp>
    </p:spTree>
    <p:extLst>
      <p:ext uri="{BB962C8B-B14F-4D97-AF65-F5344CB8AC3E}">
        <p14:creationId xmlns:p14="http://schemas.microsoft.com/office/powerpoint/2010/main" val="2474440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9E038-6C13-AE44-4BE1-3E70736C8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B9C31-55E9-19ED-ACE1-819C618F3339}"/>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ADFF4AB-FE20-C974-B283-A698E1E580D9}"/>
              </a:ext>
            </a:extLst>
          </p:cNvPr>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của</a:t>
            </a:r>
            <a:r>
              <a:rPr lang="en-US" dirty="0"/>
              <a:t> </a:t>
            </a:r>
            <a:r>
              <a:rPr lang="en-US" dirty="0" err="1"/>
              <a:t>em</a:t>
            </a:r>
            <a:r>
              <a:rPr lang="en-US" dirty="0"/>
              <a:t> bao </a:t>
            </a:r>
            <a:r>
              <a:rPr lang="en-US" dirty="0" err="1"/>
              <a:t>gồm</a:t>
            </a:r>
            <a:r>
              <a:rPr lang="en-US" dirty="0"/>
              <a:t>:</a:t>
            </a:r>
          </a:p>
          <a:p>
            <a:pPr marL="171450" indent="-171450">
              <a:buFontTx/>
              <a:buChar char="-"/>
            </a:pPr>
            <a:r>
              <a:rPr lang="en-US" dirty="0"/>
              <a:t>1 </a:t>
            </a:r>
            <a:r>
              <a:rPr lang="en-US" dirty="0" err="1"/>
              <a:t>Ứng</a:t>
            </a:r>
            <a:r>
              <a:rPr lang="en-US" dirty="0"/>
              <a:t> </a:t>
            </a:r>
            <a:r>
              <a:rPr lang="en-US" dirty="0" err="1"/>
              <a:t>dụng</a:t>
            </a:r>
            <a:r>
              <a:rPr lang="en-US" dirty="0"/>
              <a:t> mobile </a:t>
            </a:r>
            <a:r>
              <a:rPr lang="en-US" dirty="0" err="1"/>
              <a:t>trên</a:t>
            </a:r>
            <a:r>
              <a:rPr lang="en-US" dirty="0"/>
              <a:t> </a:t>
            </a:r>
            <a:r>
              <a:rPr lang="en-US" dirty="0" err="1"/>
              <a:t>nền</a:t>
            </a:r>
            <a:r>
              <a:rPr lang="en-US" dirty="0"/>
              <a:t> </a:t>
            </a:r>
            <a:r>
              <a:rPr lang="en-US" dirty="0" err="1"/>
              <a:t>tảng</a:t>
            </a:r>
            <a:r>
              <a:rPr lang="en-US" dirty="0"/>
              <a:t> android</a:t>
            </a:r>
          </a:p>
          <a:p>
            <a:pPr marL="171450" indent="-171450">
              <a:buFontTx/>
              <a:buChar char="-"/>
            </a:pPr>
            <a:r>
              <a:rPr lang="en-US" dirty="0" err="1"/>
              <a:t>Và</a:t>
            </a:r>
            <a:r>
              <a:rPr lang="en-US" dirty="0"/>
              <a:t> </a:t>
            </a:r>
            <a:r>
              <a:rPr lang="en-US" dirty="0" err="1"/>
              <a:t>một</a:t>
            </a:r>
            <a:r>
              <a:rPr lang="en-US" dirty="0"/>
              <a:t> </a:t>
            </a:r>
            <a:r>
              <a:rPr lang="en-US" dirty="0" err="1"/>
              <a:t>số</a:t>
            </a:r>
            <a:r>
              <a:rPr lang="en-US" dirty="0"/>
              <a:t> service </a:t>
            </a:r>
            <a:r>
              <a:rPr lang="en-US" dirty="0" err="1"/>
              <a:t>phục</a:t>
            </a:r>
            <a:r>
              <a:rPr lang="en-US" dirty="0"/>
              <a:t> </a:t>
            </a:r>
            <a:r>
              <a:rPr lang="en-US" dirty="0" err="1"/>
              <a:t>vụ</a:t>
            </a:r>
            <a:r>
              <a:rPr lang="en-US" dirty="0"/>
              <a:t> </a:t>
            </a:r>
            <a:r>
              <a:rPr lang="en-US" dirty="0" err="1"/>
              <a:t>cho</a:t>
            </a:r>
            <a:r>
              <a:rPr lang="en-US" dirty="0"/>
              <a:t> </a:t>
            </a:r>
            <a:r>
              <a:rPr lang="en-US" dirty="0" err="1"/>
              <a:t>việc</a:t>
            </a:r>
            <a:r>
              <a:rPr lang="en-US" dirty="0"/>
              <a:t> </a:t>
            </a:r>
            <a:r>
              <a:rPr lang="en-US" dirty="0" err="1"/>
              <a:t>việc</a:t>
            </a:r>
            <a:r>
              <a:rPr lang="en-US" dirty="0"/>
              <a:t> </a:t>
            </a:r>
            <a:r>
              <a:rPr lang="en-US" dirty="0" err="1"/>
              <a:t>phân</a:t>
            </a:r>
            <a:r>
              <a:rPr lang="en-US" dirty="0"/>
              <a:t> </a:t>
            </a:r>
            <a:r>
              <a:rPr lang="en-US" dirty="0" err="1"/>
              <a:t>loại</a:t>
            </a:r>
            <a:r>
              <a:rPr lang="en-US" dirty="0"/>
              <a:t> </a:t>
            </a:r>
            <a:r>
              <a:rPr lang="en-US" dirty="0" err="1"/>
              <a:t>khẩu</a:t>
            </a:r>
            <a:r>
              <a:rPr lang="en-US" dirty="0"/>
              <a:t> </a:t>
            </a:r>
            <a:r>
              <a:rPr lang="en-US" dirty="0" err="1"/>
              <a:t>lệnh</a:t>
            </a:r>
            <a:r>
              <a:rPr lang="en-US" dirty="0"/>
              <a:t> </a:t>
            </a:r>
            <a:r>
              <a:rPr lang="en-US" dirty="0" err="1"/>
              <a:t>và</a:t>
            </a:r>
            <a:r>
              <a:rPr lang="en-US" dirty="0"/>
              <a:t> </a:t>
            </a:r>
            <a:r>
              <a:rPr lang="en-US" dirty="0" err="1"/>
              <a:t>tổng</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phản</a:t>
            </a:r>
            <a:r>
              <a:rPr lang="en-US" dirty="0"/>
              <a:t> </a:t>
            </a:r>
            <a:r>
              <a:rPr lang="en-US" dirty="0" err="1"/>
              <a:t>hồi</a:t>
            </a:r>
            <a:r>
              <a:rPr lang="en-US" dirty="0"/>
              <a:t> </a:t>
            </a:r>
            <a:r>
              <a:rPr lang="en-US" dirty="0" err="1"/>
              <a:t>tới</a:t>
            </a:r>
            <a:r>
              <a:rPr lang="en-US" dirty="0"/>
              <a:t> </a:t>
            </a:r>
            <a:r>
              <a:rPr lang="en-US" dirty="0" err="1"/>
              <a:t>người</a:t>
            </a:r>
            <a:r>
              <a:rPr lang="en-US" dirty="0"/>
              <a:t> dùng</a:t>
            </a:r>
          </a:p>
          <a:p>
            <a:r>
              <a:rPr lang="en-US" dirty="0"/>
              <a:t>Kotlin </a:t>
            </a:r>
            <a:r>
              <a:rPr lang="en-US" dirty="0" err="1"/>
              <a:t>là</a:t>
            </a:r>
            <a:r>
              <a:rPr lang="en-US" dirty="0"/>
              <a:t> </a:t>
            </a:r>
            <a:r>
              <a:rPr lang="en-US" dirty="0" err="1"/>
              <a:t>một</a:t>
            </a:r>
            <a:r>
              <a:rPr lang="en-US" dirty="0"/>
              <a:t> </a:t>
            </a:r>
            <a:r>
              <a:rPr lang="en-US" dirty="0" err="1"/>
              <a:t>ngôn</a:t>
            </a:r>
            <a:r>
              <a:rPr lang="en-US" dirty="0"/>
              <a:t> </a:t>
            </a:r>
            <a:r>
              <a:rPr lang="en-US" dirty="0" err="1"/>
              <a:t>ngữ</a:t>
            </a:r>
            <a:r>
              <a:rPr lang="en-US" dirty="0"/>
              <a:t> </a:t>
            </a:r>
            <a:r>
              <a:rPr lang="en-US" dirty="0" err="1"/>
              <a:t>được</a:t>
            </a:r>
            <a:r>
              <a:rPr lang="en-US" dirty="0"/>
              <a:t> </a:t>
            </a:r>
            <a:r>
              <a:rPr lang="en-US" dirty="0" err="1"/>
              <a:t>ưu</a:t>
            </a:r>
            <a:r>
              <a:rPr lang="en-US" dirty="0"/>
              <a:t> </a:t>
            </a:r>
            <a:r>
              <a:rPr lang="en-US" dirty="0" err="1"/>
              <a:t>tiên</a:t>
            </a:r>
            <a:r>
              <a:rPr lang="en-US" dirty="0"/>
              <a:t> </a:t>
            </a:r>
            <a:r>
              <a:rPr lang="en-US" dirty="0" err="1"/>
              <a:t>hàng</a:t>
            </a:r>
            <a:r>
              <a:rPr lang="en-US" dirty="0"/>
              <a:t> </a:t>
            </a:r>
            <a:r>
              <a:rPr lang="en-US" dirty="0" err="1"/>
              <a:t>đầu</a:t>
            </a:r>
            <a:r>
              <a:rPr lang="en-US" dirty="0"/>
              <a:t> </a:t>
            </a:r>
            <a:r>
              <a:rPr lang="en-US" dirty="0" err="1"/>
              <a:t>khi</a:t>
            </a:r>
            <a:r>
              <a:rPr lang="en-US" dirty="0"/>
              <a:t> </a:t>
            </a:r>
            <a:r>
              <a:rPr lang="en-US" dirty="0" err="1"/>
              <a:t>lựa</a:t>
            </a:r>
            <a:r>
              <a:rPr lang="en-US" dirty="0"/>
              <a:t> </a:t>
            </a:r>
            <a:r>
              <a:rPr lang="en-US" dirty="0" err="1"/>
              <a:t>chọn</a:t>
            </a:r>
            <a:r>
              <a:rPr lang="en-US" dirty="0"/>
              <a:t> </a:t>
            </a:r>
            <a:r>
              <a:rPr lang="en-US" dirty="0" err="1"/>
              <a:t>công</a:t>
            </a:r>
            <a:r>
              <a:rPr lang="en-US" dirty="0"/>
              <a:t> </a:t>
            </a:r>
            <a:r>
              <a:rPr lang="en-US" dirty="0" err="1"/>
              <a:t>nghệ</a:t>
            </a:r>
            <a:r>
              <a:rPr lang="en-US" dirty="0"/>
              <a:t> </a:t>
            </a:r>
            <a:r>
              <a:rPr lang="en-US" dirty="0" err="1"/>
              <a:t>lập</a:t>
            </a:r>
            <a:r>
              <a:rPr lang="en-US" dirty="0"/>
              <a:t> </a:t>
            </a:r>
            <a:r>
              <a:rPr lang="en-US" dirty="0" err="1"/>
              <a:t>trình</a:t>
            </a:r>
            <a:r>
              <a:rPr lang="en-US" dirty="0"/>
              <a:t> </a:t>
            </a:r>
            <a:r>
              <a:rPr lang="en-US" dirty="0" err="1"/>
              <a:t>ứng</a:t>
            </a:r>
            <a:r>
              <a:rPr lang="en-US" dirty="0"/>
              <a:t> </a:t>
            </a:r>
            <a:r>
              <a:rPr lang="en-US" dirty="0" err="1"/>
              <a:t>dụng</a:t>
            </a:r>
            <a:r>
              <a:rPr lang="en-US" dirty="0"/>
              <a:t> </a:t>
            </a:r>
            <a:r>
              <a:rPr lang="en-US" dirty="0" err="1"/>
              <a:t>trên</a:t>
            </a:r>
            <a:r>
              <a:rPr lang="en-US" dirty="0"/>
              <a:t> </a:t>
            </a:r>
            <a:r>
              <a:rPr lang="en-US" dirty="0" err="1"/>
              <a:t>nền</a:t>
            </a:r>
            <a:r>
              <a:rPr lang="en-US" dirty="0"/>
              <a:t> </a:t>
            </a:r>
            <a:r>
              <a:rPr lang="en-US" dirty="0" err="1"/>
              <a:t>tảng</a:t>
            </a:r>
            <a:r>
              <a:rPr lang="en-US" dirty="0"/>
              <a:t> android.</a:t>
            </a:r>
          </a:p>
        </p:txBody>
      </p:sp>
      <p:sp>
        <p:nvSpPr>
          <p:cNvPr id="4" name="Slide Number Placeholder 3">
            <a:extLst>
              <a:ext uri="{FF2B5EF4-FFF2-40B4-BE49-F238E27FC236}">
                <a16:creationId xmlns:a16="http://schemas.microsoft.com/office/drawing/2014/main" id="{83B9DCA3-1D3A-4FAA-5E86-E15EC52A088F}"/>
              </a:ext>
            </a:extLst>
          </p:cNvPr>
          <p:cNvSpPr>
            <a:spLocks noGrp="1"/>
          </p:cNvSpPr>
          <p:nvPr>
            <p:ph type="sldNum" sz="quarter" idx="5"/>
          </p:nvPr>
        </p:nvSpPr>
        <p:spPr/>
        <p:txBody>
          <a:bodyPr/>
          <a:lstStyle/>
          <a:p>
            <a:pPr>
              <a:defRPr/>
            </a:pPr>
            <a:fld id="{34052CF0-7E70-DD47-832A-EC421404F89B}" type="slidenum">
              <a:rPr lang="en-US" altLang="en-VN" smtClean="0"/>
              <a:pPr>
                <a:defRPr/>
              </a:pPr>
              <a:t>8</a:t>
            </a:fld>
            <a:endParaRPr lang="en-US" altLang="en-VN"/>
          </a:p>
        </p:txBody>
      </p:sp>
    </p:spTree>
    <p:extLst>
      <p:ext uri="{BB962C8B-B14F-4D97-AF65-F5344CB8AC3E}">
        <p14:creationId xmlns:p14="http://schemas.microsoft.com/office/powerpoint/2010/main" val="375010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9</a:t>
            </a:fld>
            <a:endParaRPr lang="en-US" altLang="en-VN"/>
          </a:p>
        </p:txBody>
      </p:sp>
    </p:spTree>
    <p:extLst>
      <p:ext uri="{BB962C8B-B14F-4D97-AF65-F5344CB8AC3E}">
        <p14:creationId xmlns:p14="http://schemas.microsoft.com/office/powerpoint/2010/main" val="239269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9CD62-47DD-8655-F52B-843AF4770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9F4BB-0AD7-8F8E-6390-5CB0611DF45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4E8CCA7A-F0C7-9466-79F9-249ABA423580}"/>
              </a:ext>
            </a:extLst>
          </p:cNvPr>
          <p:cNvSpPr>
            <a:spLocks noGrp="1"/>
          </p:cNvSpPr>
          <p:nvPr>
            <p:ph type="body" idx="1"/>
          </p:nvPr>
        </p:nvSpPr>
        <p:spPr/>
        <p:txBody>
          <a:bodyPr/>
          <a:lstStyle/>
          <a:p>
            <a:endParaRPr lang="en-VN" dirty="0"/>
          </a:p>
        </p:txBody>
      </p:sp>
      <p:sp>
        <p:nvSpPr>
          <p:cNvPr id="4" name="Slide Number Placeholder 3">
            <a:extLst>
              <a:ext uri="{FF2B5EF4-FFF2-40B4-BE49-F238E27FC236}">
                <a16:creationId xmlns:a16="http://schemas.microsoft.com/office/drawing/2014/main" id="{628CDB73-CBC9-0842-8251-27E8AB851BCF}"/>
              </a:ext>
            </a:extLst>
          </p:cNvPr>
          <p:cNvSpPr>
            <a:spLocks noGrp="1"/>
          </p:cNvSpPr>
          <p:nvPr>
            <p:ph type="sldNum" sz="quarter" idx="5"/>
          </p:nvPr>
        </p:nvSpPr>
        <p:spPr/>
        <p:txBody>
          <a:bodyPr/>
          <a:lstStyle/>
          <a:p>
            <a:pPr>
              <a:defRPr/>
            </a:pPr>
            <a:fld id="{34052CF0-7E70-DD47-832A-EC421404F89B}" type="slidenum">
              <a:rPr lang="en-US" altLang="en-VN" smtClean="0"/>
              <a:pPr>
                <a:defRPr/>
              </a:pPr>
              <a:t>10</a:t>
            </a:fld>
            <a:endParaRPr lang="en-US" altLang="en-VN"/>
          </a:p>
        </p:txBody>
      </p:sp>
    </p:spTree>
    <p:extLst>
      <p:ext uri="{BB962C8B-B14F-4D97-AF65-F5344CB8AC3E}">
        <p14:creationId xmlns:p14="http://schemas.microsoft.com/office/powerpoint/2010/main" val="362927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11</a:t>
            </a:fld>
            <a:endParaRPr lang="en-US" altLang="en-VN"/>
          </a:p>
        </p:txBody>
      </p:sp>
    </p:spTree>
    <p:extLst>
      <p:ext uri="{BB962C8B-B14F-4D97-AF65-F5344CB8AC3E}">
        <p14:creationId xmlns:p14="http://schemas.microsoft.com/office/powerpoint/2010/main" val="2143852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rang bìa">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998A52-2896-CAE5-EDC9-D0B5218F0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60499" y="2078026"/>
            <a:ext cx="5732807" cy="2181139"/>
          </a:xfrm>
        </p:spPr>
        <p:txBody>
          <a:bodyPr anchor="b">
            <a:normAutofit/>
          </a:bodyPr>
          <a:lstStyle>
            <a:lvl1pPr algn="l">
              <a:lnSpc>
                <a:spcPct val="100000"/>
              </a:lnSpc>
              <a:defRPr sz="2475" b="1">
                <a:solidFill>
                  <a:schemeClr val="bg1"/>
                </a:solidFill>
                <a:latin typeface="Arial" panose="020B0604020202090204" pitchFamily="34" charset="0"/>
                <a:cs typeface="Arial" panose="020B060402020209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060496" y="4536000"/>
            <a:ext cx="3830682" cy="1278213"/>
          </a:xfrm>
        </p:spPr>
        <p:txBody>
          <a:bodyPr>
            <a:normAutofit/>
          </a:bodyPr>
          <a:lstStyle>
            <a:lvl1pPr marL="0" indent="0" algn="l">
              <a:buNone/>
              <a:defRPr sz="900">
                <a:solidFill>
                  <a:srgbClr val="F9E3E6"/>
                </a:solidFill>
                <a:latin typeface="Arial" panose="020B0604020202090204" pitchFamily="34" charset="0"/>
                <a:cs typeface="Arial" panose="020B0604020202090204" pitchFamily="34" charset="0"/>
              </a:defRPr>
            </a:lvl1pPr>
            <a:lvl2pPr marL="257162"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4" indent="0" algn="ctr">
              <a:buNone/>
              <a:defRPr sz="900"/>
            </a:lvl7pPr>
            <a:lvl8pPr marL="1800135" indent="0" algn="ctr">
              <a:buNone/>
              <a:defRPr sz="900"/>
            </a:lvl8pPr>
            <a:lvl9pPr marL="2057297" indent="0" algn="ctr">
              <a:buNone/>
              <a:defRPr sz="900"/>
            </a:lvl9pPr>
          </a:lstStyle>
          <a:p>
            <a:r>
              <a:rPr lang="en-US"/>
              <a:t>Click to edit Master subtitle style</a:t>
            </a:r>
            <a:endParaRPr lang="en-US" dirty="0"/>
          </a:p>
        </p:txBody>
      </p:sp>
      <p:sp>
        <p:nvSpPr>
          <p:cNvPr id="12" name="Text Placeholder 11"/>
          <p:cNvSpPr>
            <a:spLocks noGrp="1"/>
          </p:cNvSpPr>
          <p:nvPr>
            <p:ph type="body" sz="quarter" idx="10"/>
          </p:nvPr>
        </p:nvSpPr>
        <p:spPr>
          <a:xfrm>
            <a:off x="1060847" y="1569800"/>
            <a:ext cx="5732859" cy="431800"/>
          </a:xfrm>
        </p:spPr>
        <p:txBody>
          <a:bodyPr anchor="ctr">
            <a:normAutofit/>
          </a:bodyPr>
          <a:lstStyle>
            <a:lvl1pPr marL="0" indent="0">
              <a:buNone/>
              <a:defRPr sz="1013" b="1">
                <a:solidFill>
                  <a:schemeClr val="bg1"/>
                </a:solidFill>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294789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g nội dun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3973AD5B-0D5D-C19B-427D-6ECFA9D52B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429" y="455621"/>
            <a:ext cx="384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20589" y="365134"/>
            <a:ext cx="7294762" cy="747683"/>
          </a:xfrm>
        </p:spPr>
        <p:txBody>
          <a:bodyPr>
            <a:normAutofit/>
          </a:bodyPr>
          <a:lstStyle>
            <a:lvl1pPr>
              <a:defRPr sz="1800" b="1">
                <a:solidFill>
                  <a:srgbClr val="CF2941"/>
                </a:solidFill>
                <a:latin typeface="Arial" panose="020B0604020202090204" pitchFamily="34" charset="0"/>
                <a:cs typeface="Arial" panose="020B0604020202090204" pitchFamily="34" charset="0"/>
              </a:defRPr>
            </a:lvl1pPr>
          </a:lstStyle>
          <a:p>
            <a:r>
              <a:rPr lang="en-US"/>
              <a:t>Click to edit Master title style</a:t>
            </a:r>
          </a:p>
        </p:txBody>
      </p:sp>
      <p:sp>
        <p:nvSpPr>
          <p:cNvPr id="12" name="Content Placeholder 11"/>
          <p:cNvSpPr>
            <a:spLocks noGrp="1"/>
          </p:cNvSpPr>
          <p:nvPr>
            <p:ph sz="quarter" idx="10"/>
          </p:nvPr>
        </p:nvSpPr>
        <p:spPr>
          <a:xfrm>
            <a:off x="659920" y="1285875"/>
            <a:ext cx="7855430" cy="4692650"/>
          </a:xfrm>
        </p:spPr>
        <p:txBody>
          <a:bodyPr>
            <a:normAutofit/>
          </a:bodyPr>
          <a:lstStyle>
            <a:lvl1pPr>
              <a:lnSpc>
                <a:spcPct val="120000"/>
              </a:lnSpc>
              <a:spcBef>
                <a:spcPts val="0"/>
              </a:spcBef>
              <a:defRPr sz="1125">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6132184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1643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0599" y="2404534"/>
            <a:ext cx="5826719" cy="164630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9" y="4050842"/>
            <a:ext cx="5826719" cy="1096899"/>
          </a:xfrm>
        </p:spPr>
        <p:txBody>
          <a:bodyPr/>
          <a:lstStyle>
            <a:lvl1pPr marL="0" indent="0" algn="r">
              <a:buNone/>
              <a:defRPr>
                <a:solidFill>
                  <a:schemeClr val="tx1">
                    <a:lumMod val="50000"/>
                    <a:lumOff val="50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AFEDF95-2BE8-7DA6-3F10-69E32FE48E9B}"/>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2902EFC-75B4-BB42-2AE0-DA2CC9F60FA9}"/>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F7157055-A709-27FF-3A02-BB960EE26247}"/>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DF9390A-4E94-A141-B368-E3AC51C87D2B}" type="slidenum">
              <a:rPr lang="en-US" altLang="en-VN"/>
              <a:pPr>
                <a:defRPr/>
              </a:pPr>
              <a:t>‹#›</a:t>
            </a:fld>
            <a:endParaRPr lang="en-US" altLang="en-VN"/>
          </a:p>
        </p:txBody>
      </p:sp>
    </p:spTree>
    <p:extLst>
      <p:ext uri="{BB962C8B-B14F-4D97-AF65-F5344CB8AC3E}">
        <p14:creationId xmlns:p14="http://schemas.microsoft.com/office/powerpoint/2010/main" val="301906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4" y="228600"/>
            <a:ext cx="6347713" cy="1320800"/>
          </a:xfrm>
        </p:spPr>
        <p:txBody>
          <a:bodyPr>
            <a:normAutofit/>
          </a:bodyPr>
          <a:lstStyle>
            <a:lvl1pPr>
              <a:defRPr sz="2700">
                <a:solidFill>
                  <a:srgbClr val="FF0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1" y="1854997"/>
            <a:ext cx="6347714" cy="3880773"/>
          </a:xfrm>
        </p:spPr>
        <p:txBody>
          <a:bodyPr>
            <a:normAutofit/>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9A64AE-04BD-DDCD-1324-C6F78BA68A4F}"/>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D47714B-635B-A82A-3CD6-13958D6C7A63}"/>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vi-VN"/>
          </a:p>
        </p:txBody>
      </p:sp>
      <p:sp>
        <p:nvSpPr>
          <p:cNvPr id="6" name="Slide Number Placeholder 5">
            <a:extLst>
              <a:ext uri="{FF2B5EF4-FFF2-40B4-BE49-F238E27FC236}">
                <a16:creationId xmlns:a16="http://schemas.microsoft.com/office/drawing/2014/main" id="{ACA424F3-44E3-63FF-6B02-C7BBC450B7E8}"/>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503C9EE-43C2-3D47-BCA3-D224FA010D0A}" type="slidenum">
              <a:rPr lang="en-US" altLang="en-VN"/>
              <a:pPr>
                <a:defRPr/>
              </a:pPr>
              <a:t>‹#›</a:t>
            </a:fld>
            <a:endParaRPr lang="en-US" altLang="en-VN"/>
          </a:p>
        </p:txBody>
      </p:sp>
    </p:spTree>
    <p:extLst>
      <p:ext uri="{BB962C8B-B14F-4D97-AF65-F5344CB8AC3E}">
        <p14:creationId xmlns:p14="http://schemas.microsoft.com/office/powerpoint/2010/main" val="3825707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C99F1ED-E710-6E84-4112-B356EE20BAD4}"/>
              </a:ext>
            </a:extLst>
          </p:cNvPr>
          <p:cNvSpPr>
            <a:spLocks noGrp="1"/>
          </p:cNvSpPr>
          <p:nvPr>
            <p:ph type="title"/>
          </p:nvPr>
        </p:nvSpPr>
        <p:spPr bwMode="auto">
          <a:xfrm>
            <a:off x="628650" y="365129"/>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vi-VN" altLang="vi-VN"/>
          </a:p>
        </p:txBody>
      </p:sp>
      <p:sp>
        <p:nvSpPr>
          <p:cNvPr id="1027" name="Text Placeholder 2">
            <a:extLst>
              <a:ext uri="{FF2B5EF4-FFF2-40B4-BE49-F238E27FC236}">
                <a16:creationId xmlns:a16="http://schemas.microsoft.com/office/drawing/2014/main" id="{CA07185D-4757-8338-5B4F-680F7456C7F3}"/>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vi-VN" altLang="vi-VN"/>
          </a:p>
        </p:txBody>
      </p:sp>
      <p:sp>
        <p:nvSpPr>
          <p:cNvPr id="7" name="TextBox 6">
            <a:extLst>
              <a:ext uri="{FF2B5EF4-FFF2-40B4-BE49-F238E27FC236}">
                <a16:creationId xmlns:a16="http://schemas.microsoft.com/office/drawing/2014/main" id="{2CE8B74A-E6F8-1AAE-5710-89FF50B4694A}"/>
              </a:ext>
            </a:extLst>
          </p:cNvPr>
          <p:cNvSpPr txBox="1"/>
          <p:nvPr/>
        </p:nvSpPr>
        <p:spPr>
          <a:xfrm>
            <a:off x="7862892" y="6311905"/>
            <a:ext cx="1101725" cy="207749"/>
          </a:xfrm>
          <a:prstGeom prst="rect">
            <a:avLst/>
          </a:prstGeom>
          <a:noFill/>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VN" sz="750">
                <a:solidFill>
                  <a:srgbClr val="CF2941"/>
                </a:solidFill>
                <a:ea typeface="Roboto" panose="02000000000000000000" pitchFamily="2" charset="0"/>
                <a:cs typeface="Arial" panose="020B0604020202020204" pitchFamily="34" charset="0"/>
              </a:rPr>
              <a:t>Trang </a:t>
            </a:r>
            <a:fld id="{C128486D-A7BB-394D-AB27-875972895AE2}" type="slidenum">
              <a:rPr lang="en-US" altLang="en-VN" sz="750" smtClean="0">
                <a:solidFill>
                  <a:srgbClr val="CF2941"/>
                </a:solidFill>
                <a:ea typeface="Roboto" panose="02000000000000000000" pitchFamily="2" charset="0"/>
                <a:cs typeface="Arial" panose="020B0604020202020204" pitchFamily="34" charset="0"/>
              </a:rPr>
              <a:pPr eaLnBrk="1" hangingPunct="1">
                <a:defRPr/>
              </a:pPr>
              <a:t>‹#›</a:t>
            </a:fld>
            <a:endParaRPr lang="en-US" altLang="en-VN" sz="750">
              <a:solidFill>
                <a:srgbClr val="CF2941"/>
              </a:solidFill>
              <a:ea typeface="Roboto" panose="02000000000000000000" pitchFamily="2"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83" r:id="rId1"/>
    <p:sldLayoutId id="2147484584" r:id="rId2"/>
    <p:sldLayoutId id="2147484582" r:id="rId3"/>
    <p:sldLayoutId id="2147484585" r:id="rId4"/>
    <p:sldLayoutId id="2147484586" r:id="rId5"/>
  </p:sldLayoutIdLst>
  <p:hf hdr="0" ftr="0" dt="0"/>
  <p:txStyles>
    <p:titleStyle>
      <a:lvl1pPr algn="l" defTabSz="514325" rtl="0" eaLnBrk="0" fontAlgn="base" hangingPunct="0">
        <a:lnSpc>
          <a:spcPct val="90000"/>
        </a:lnSpc>
        <a:spcBef>
          <a:spcPct val="0"/>
        </a:spcBef>
        <a:spcAft>
          <a:spcPct val="0"/>
        </a:spcAft>
        <a:defRPr sz="2475" kern="1200">
          <a:solidFill>
            <a:schemeClr val="tx1"/>
          </a:solidFill>
          <a:latin typeface="+mj-lt"/>
          <a:ea typeface="+mj-ea"/>
          <a:cs typeface="+mj-cs"/>
        </a:defRPr>
      </a:lvl1pPr>
      <a:lvl2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2pPr>
      <a:lvl3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3pPr>
      <a:lvl4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4pPr>
      <a:lvl5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5pPr>
      <a:lvl6pPr marL="342884" algn="l" defTabSz="514325" rtl="0" fontAlgn="base">
        <a:lnSpc>
          <a:spcPct val="90000"/>
        </a:lnSpc>
        <a:spcBef>
          <a:spcPct val="0"/>
        </a:spcBef>
        <a:spcAft>
          <a:spcPct val="0"/>
        </a:spcAft>
        <a:defRPr sz="2475">
          <a:solidFill>
            <a:schemeClr val="tx1"/>
          </a:solidFill>
          <a:latin typeface="Arial" panose="020B0604020202020204" pitchFamily="34" charset="0"/>
        </a:defRPr>
      </a:lvl6pPr>
      <a:lvl7pPr marL="685766" algn="l" defTabSz="514325" rtl="0" fontAlgn="base">
        <a:lnSpc>
          <a:spcPct val="90000"/>
        </a:lnSpc>
        <a:spcBef>
          <a:spcPct val="0"/>
        </a:spcBef>
        <a:spcAft>
          <a:spcPct val="0"/>
        </a:spcAft>
        <a:defRPr sz="2475">
          <a:solidFill>
            <a:schemeClr val="tx1"/>
          </a:solidFill>
          <a:latin typeface="Arial" panose="020B0604020202020204" pitchFamily="34" charset="0"/>
        </a:defRPr>
      </a:lvl7pPr>
      <a:lvl8pPr marL="1028649" algn="l" defTabSz="514325" rtl="0" fontAlgn="base">
        <a:lnSpc>
          <a:spcPct val="90000"/>
        </a:lnSpc>
        <a:spcBef>
          <a:spcPct val="0"/>
        </a:spcBef>
        <a:spcAft>
          <a:spcPct val="0"/>
        </a:spcAft>
        <a:defRPr sz="2475">
          <a:solidFill>
            <a:schemeClr val="tx1"/>
          </a:solidFill>
          <a:latin typeface="Arial" panose="020B0604020202020204" pitchFamily="34" charset="0"/>
        </a:defRPr>
      </a:lvl8pPr>
      <a:lvl9pPr marL="1371532" algn="l" defTabSz="514325" rtl="0" fontAlgn="base">
        <a:lnSpc>
          <a:spcPct val="90000"/>
        </a:lnSpc>
        <a:spcBef>
          <a:spcPct val="0"/>
        </a:spcBef>
        <a:spcAft>
          <a:spcPct val="0"/>
        </a:spcAft>
        <a:defRPr sz="2475">
          <a:solidFill>
            <a:schemeClr val="tx1"/>
          </a:solidFill>
          <a:latin typeface="Arial" panose="020B0604020202020204" pitchFamily="34" charset="0"/>
        </a:defRPr>
      </a:lvl9pPr>
    </p:titleStyle>
    <p:bodyStyle>
      <a:lvl1pPr algn="l" defTabSz="514325" rtl="0" eaLnBrk="0" fontAlgn="base" hangingPunct="0">
        <a:lnSpc>
          <a:spcPct val="90000"/>
        </a:lnSpc>
        <a:spcBef>
          <a:spcPts val="563"/>
        </a:spcBef>
        <a:spcAft>
          <a:spcPct val="0"/>
        </a:spcAft>
        <a:buFont typeface="Arial" panose="020B0604020202020204" pitchFamily="34" charset="0"/>
        <a:defRPr sz="1575" kern="1200">
          <a:solidFill>
            <a:schemeClr val="tx1"/>
          </a:solidFill>
          <a:latin typeface="+mn-lt"/>
          <a:ea typeface="+mn-ea"/>
          <a:cs typeface="+mn-cs"/>
        </a:defRPr>
      </a:lvl1pPr>
      <a:lvl2pPr marL="385745" indent="-128582" algn="l" defTabSz="514325" rtl="0" eaLnBrk="0" fontAlgn="base" hangingPunct="0">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2pPr>
      <a:lvl3pPr marL="642906" indent="-128582" algn="l" defTabSz="514325" rtl="0" eaLnBrk="0" fontAlgn="base" hangingPunct="0">
        <a:lnSpc>
          <a:spcPct val="90000"/>
        </a:lnSpc>
        <a:spcBef>
          <a:spcPts val="281"/>
        </a:spcBef>
        <a:spcAft>
          <a:spcPct val="0"/>
        </a:spcAft>
        <a:buFont typeface="Arial" panose="020B0604020202020204" pitchFamily="34" charset="0"/>
        <a:buChar char="•"/>
        <a:defRPr sz="1125" kern="1200">
          <a:solidFill>
            <a:schemeClr val="tx1"/>
          </a:solidFill>
          <a:latin typeface="+mn-lt"/>
          <a:ea typeface="+mn-ea"/>
          <a:cs typeface="+mn-cs"/>
        </a:defRPr>
      </a:lvl3pPr>
      <a:lvl4pPr marL="900068"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4pPr>
      <a:lvl5pPr marL="1157230"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5pPr>
      <a:lvl6pPr marL="1414393"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8pPr>
      <a:lvl9pPr marL="2185880"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9pPr>
    </p:bodyStyle>
    <p:otherStyle>
      <a:defPPr>
        <a:defRPr lang="en-US"/>
      </a:defPPr>
      <a:lvl1pPr marL="0" algn="l" defTabSz="514325" rtl="0" eaLnBrk="1" latinLnBrk="0" hangingPunct="1">
        <a:defRPr sz="1013" kern="1200">
          <a:solidFill>
            <a:schemeClr val="tx1"/>
          </a:solidFill>
          <a:latin typeface="+mn-lt"/>
          <a:ea typeface="+mn-ea"/>
          <a:cs typeface="+mn-cs"/>
        </a:defRPr>
      </a:lvl1pPr>
      <a:lvl2pPr marL="257162"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4"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7" algn="l" defTabSz="51432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82AA155E-8FA0-3551-0017-11E8908CD4F0}"/>
              </a:ext>
            </a:extLst>
          </p:cNvPr>
          <p:cNvSpPr>
            <a:spLocks noGrp="1"/>
          </p:cNvSpPr>
          <p:nvPr>
            <p:ph type="ctrTitle"/>
          </p:nvPr>
        </p:nvSpPr>
        <p:spPr>
          <a:xfrm>
            <a:off x="535781" y="2432951"/>
            <a:ext cx="8072438" cy="739489"/>
          </a:xfrm>
        </p:spPr>
        <p:txBody>
          <a:bodyPr/>
          <a:lstStyle/>
          <a:p>
            <a:pPr algn="ctr" eaLnBrk="1" hangingPunct="1"/>
            <a:r>
              <a:rPr lang="en-US" altLang="vi-VN" sz="2400" b="1" dirty="0">
                <a:solidFill>
                  <a:srgbClr val="C00000"/>
                </a:solidFill>
                <a:latin typeface="Times New Roman" panose="02020603050405020304" pitchFamily="18" charset="0"/>
                <a:cs typeface="Times New Roman" panose="02020603050405020304" pitchFamily="18" charset="0"/>
              </a:rPr>
              <a:t>NGHIÊN CỨU XÂY DỰNG TRÒ CHƠI SỬ DỤNG THIẾT BỊ NHẬN DIỆN CỬ CHỈ BÀN TAY LEAP MOTION</a:t>
            </a:r>
            <a:endParaRPr lang="vi-VN" altLang="vi-VN" sz="2400" b="1" dirty="0">
              <a:solidFill>
                <a:srgbClr val="C00000"/>
              </a:solidFill>
              <a:latin typeface="Times New Roman" panose="02020603050405020304" pitchFamily="18" charset="0"/>
              <a:cs typeface="Times New Roman" panose="02020603050405020304" pitchFamily="18" charset="0"/>
            </a:endParaRPr>
          </a:p>
        </p:txBody>
      </p:sp>
      <p:sp>
        <p:nvSpPr>
          <p:cNvPr id="7170" name="Title 1">
            <a:extLst>
              <a:ext uri="{FF2B5EF4-FFF2-40B4-BE49-F238E27FC236}">
                <a16:creationId xmlns:a16="http://schemas.microsoft.com/office/drawing/2014/main" id="{741AE1D4-9239-537A-8265-61435AD52573}"/>
              </a:ext>
            </a:extLst>
          </p:cNvPr>
          <p:cNvSpPr txBox="1">
            <a:spLocks/>
          </p:cNvSpPr>
          <p:nvPr/>
        </p:nvSpPr>
        <p:spPr bwMode="auto">
          <a:xfrm>
            <a:off x="1514475" y="231449"/>
            <a:ext cx="6115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lnSpc>
                <a:spcPct val="100000"/>
              </a:lnSpc>
              <a:spcBef>
                <a:spcPct val="0"/>
              </a:spcBef>
              <a:buFontTx/>
              <a:buNone/>
            </a:pPr>
            <a:r>
              <a:rPr lang="en-US" altLang="vi-VN" sz="1600" b="1" dirty="0">
                <a:solidFill>
                  <a:srgbClr val="C00000"/>
                </a:solidFill>
                <a:latin typeface="Times New Roman" panose="02020603050405020304" pitchFamily="18" charset="0"/>
                <a:cs typeface="Times New Roman" panose="02020603050405020304" pitchFamily="18" charset="0"/>
              </a:rPr>
              <a:t>HỌC VIỆN CÔNG NGHỆ BƯU CHÍNH VIỄN THÔNG</a:t>
            </a:r>
          </a:p>
          <a:p>
            <a:pPr algn="ctr" eaLnBrk="1" hangingPunct="1">
              <a:lnSpc>
                <a:spcPct val="100000"/>
              </a:lnSpc>
              <a:spcBef>
                <a:spcPct val="0"/>
              </a:spcBef>
              <a:buFontTx/>
              <a:buNone/>
            </a:pPr>
            <a:r>
              <a:rPr lang="en-US" altLang="vi-VN" sz="1600" b="1" dirty="0">
                <a:solidFill>
                  <a:srgbClr val="C00000"/>
                </a:solidFill>
                <a:latin typeface="Times New Roman" panose="02020603050405020304" pitchFamily="18" charset="0"/>
                <a:cs typeface="Times New Roman" panose="02020603050405020304" pitchFamily="18" charset="0"/>
              </a:rPr>
              <a:t>KHOA CÔNG NGHỆ THÔNG TIN 1</a:t>
            </a:r>
            <a:endParaRPr lang="vi-VN" altLang="vi-VN" sz="28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3" name="Table 13">
            <a:extLst>
              <a:ext uri="{FF2B5EF4-FFF2-40B4-BE49-F238E27FC236}">
                <a16:creationId xmlns:a16="http://schemas.microsoft.com/office/drawing/2014/main" id="{65BD4072-40C9-ED9C-1928-75B1691AA4E4}"/>
              </a:ext>
            </a:extLst>
          </p:cNvPr>
          <p:cNvGraphicFramePr>
            <a:graphicFrameLocks noGrp="1"/>
          </p:cNvGraphicFramePr>
          <p:nvPr>
            <p:extLst>
              <p:ext uri="{D42A27DB-BD31-4B8C-83A1-F6EECF244321}">
                <p14:modId xmlns:p14="http://schemas.microsoft.com/office/powerpoint/2010/main" val="2769013700"/>
              </p:ext>
            </p:extLst>
          </p:nvPr>
        </p:nvGraphicFramePr>
        <p:xfrm>
          <a:off x="1600200" y="3950752"/>
          <a:ext cx="5943600" cy="12495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GIẢNG VIÊN HƯỚNG DẪN </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T</a:t>
                      </a:r>
                      <a:r>
                        <a:rPr lang="en-US" sz="1600" dirty="0">
                          <a:solidFill>
                            <a:srgbClr val="C00000"/>
                          </a:solidFill>
                          <a:latin typeface="Times New Roman" panose="02020603050405020304" pitchFamily="18" charset="0"/>
                          <a:cs typeface="Times New Roman" panose="02020603050405020304" pitchFamily="18" charset="0"/>
                        </a:rPr>
                        <a:t>h</a:t>
                      </a:r>
                      <a:r>
                        <a:rPr lang="en-VN" sz="1600" dirty="0">
                          <a:solidFill>
                            <a:srgbClr val="C00000"/>
                          </a:solidFill>
                          <a:latin typeface="Times New Roman" panose="02020603050405020304" pitchFamily="18" charset="0"/>
                          <a:cs typeface="Times New Roman" panose="02020603050405020304" pitchFamily="18" charset="0"/>
                        </a:rPr>
                        <a:t>S</a:t>
                      </a:r>
                      <a:r>
                        <a:rPr lang="en-US" sz="1600" dirty="0">
                          <a:solidFill>
                            <a:srgbClr val="C00000"/>
                          </a:solidFill>
                          <a:latin typeface="Times New Roman" panose="02020603050405020304" pitchFamily="18" charset="0"/>
                          <a:cs typeface="Times New Roman" panose="02020603050405020304" pitchFamily="18" charset="0"/>
                        </a:rPr>
                        <a:t>.</a:t>
                      </a:r>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BÙI VĂN KIÊN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0"/>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SINH VIÊN THỰC HIỆN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a:t>
                      </a:r>
                      <a:r>
                        <a:rPr lang="en-US" sz="1600" dirty="0">
                          <a:solidFill>
                            <a:srgbClr val="C00000"/>
                          </a:solidFill>
                          <a:latin typeface="Times New Roman" panose="02020603050405020304" pitchFamily="18" charset="0"/>
                          <a:cs typeface="Times New Roman" panose="02020603050405020304" pitchFamily="18" charset="0"/>
                        </a:rPr>
                        <a:t> NGUYỄN TIẾN HÙNG</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1"/>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MÃ SINH VIÊN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B20</a:t>
                      </a:r>
                      <a:r>
                        <a:rPr lang="en-VN" sz="1600" dirty="0">
                          <a:solidFill>
                            <a:srgbClr val="C00000"/>
                          </a:solidFill>
                          <a:latin typeface="Times New Roman" panose="02020603050405020304" pitchFamily="18" charset="0"/>
                          <a:cs typeface="Times New Roman" panose="02020603050405020304" pitchFamily="18" charset="0"/>
                        </a:rPr>
                        <a:t>DCCN</a:t>
                      </a:r>
                      <a:r>
                        <a:rPr lang="en-US" sz="1600" dirty="0">
                          <a:solidFill>
                            <a:srgbClr val="C00000"/>
                          </a:solidFill>
                          <a:latin typeface="Times New Roman" panose="02020603050405020304" pitchFamily="18" charset="0"/>
                          <a:cs typeface="Times New Roman" panose="02020603050405020304" pitchFamily="18" charset="0"/>
                        </a:rPr>
                        <a:t>297</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2"/>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LỚP</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D</a:t>
                      </a:r>
                      <a:r>
                        <a:rPr lang="en-US" sz="1600" dirty="0">
                          <a:solidFill>
                            <a:srgbClr val="C00000"/>
                          </a:solidFill>
                          <a:latin typeface="Times New Roman" panose="02020603050405020304" pitchFamily="18" charset="0"/>
                          <a:cs typeface="Times New Roman" panose="02020603050405020304" pitchFamily="18" charset="0"/>
                        </a:rPr>
                        <a:t>20</a:t>
                      </a:r>
                      <a:r>
                        <a:rPr lang="en-VN" sz="1600">
                          <a:solidFill>
                            <a:srgbClr val="C00000"/>
                          </a:solidFill>
                          <a:latin typeface="Times New Roman" panose="02020603050405020304" pitchFamily="18" charset="0"/>
                          <a:cs typeface="Times New Roman" panose="02020603050405020304" pitchFamily="18" charset="0"/>
                        </a:rPr>
                        <a:t>CNPM05</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89D93E08-92A4-BA16-21EF-9742DA1154EF}"/>
              </a:ext>
            </a:extLst>
          </p:cNvPr>
          <p:cNvSpPr txBox="1">
            <a:spLocks/>
          </p:cNvSpPr>
          <p:nvPr/>
        </p:nvSpPr>
        <p:spPr bwMode="auto">
          <a:xfrm>
            <a:off x="2350889" y="1638411"/>
            <a:ext cx="4442222" cy="33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r" defTabSz="685800" rtl="0" eaLnBrk="0" fontAlgn="base" hangingPunct="0">
              <a:lnSpc>
                <a:spcPct val="90000"/>
              </a:lnSpc>
              <a:spcBef>
                <a:spcPct val="0"/>
              </a:spcBef>
              <a:spcAft>
                <a:spcPct val="0"/>
              </a:spcAft>
              <a:defRPr sz="5400" kern="1200">
                <a:solidFill>
                  <a:schemeClr val="accent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defRPr>
            </a:lvl9pPr>
          </a:lstStyle>
          <a:p>
            <a:pPr algn="ctr" eaLnBrk="1" hangingPunct="1"/>
            <a:r>
              <a:rPr lang="en-US" altLang="vi-VN" sz="3200" b="1" dirty="0">
                <a:solidFill>
                  <a:srgbClr val="C00000"/>
                </a:solidFill>
                <a:latin typeface="Times New Roman" panose="02020603050405020304" pitchFamily="18" charset="0"/>
                <a:cs typeface="Times New Roman" panose="02020603050405020304" pitchFamily="18" charset="0"/>
              </a:rPr>
              <a:t>ĐỒ ÁN TỐT NGHIỆP </a:t>
            </a:r>
            <a:endParaRPr lang="vi-VN" altLang="vi-VN" sz="40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772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556EC-DDBB-599A-71B8-ED9B59EEC1A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8415E1EB-C53C-386B-65F0-01704F3DBF10}"/>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1D6813A-37A7-C10A-F0F5-E9D92D9E10F2}"/>
              </a:ext>
            </a:extLst>
          </p:cNvPr>
          <p:cNvSpPr txBox="1"/>
          <p:nvPr/>
        </p:nvSpPr>
        <p:spPr>
          <a:xfrm>
            <a:off x="1214284" y="1219200"/>
            <a:ext cx="6858000" cy="1323439"/>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Cơ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chế</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chơi</a:t>
            </a:r>
            <a:r>
              <a:rPr lang="en-US" sz="2000" b="1"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endParaRPr lang="en-US" sz="2000" dirty="0">
              <a:latin typeface="Times New Roman" panose="02020603050405020304" pitchFamily="18" charset="0"/>
              <a:cs typeface="Times New Roman" panose="02020603050405020304" pitchFamily="18" charset="0"/>
            </a:endParaRPr>
          </a:p>
        </p:txBody>
      </p:sp>
      <p:pic>
        <p:nvPicPr>
          <p:cNvPr id="3" name="Picture 2" descr="Hands reaching out to touch a computer screen&#10;&#10;Description automatically generated">
            <a:extLst>
              <a:ext uri="{FF2B5EF4-FFF2-40B4-BE49-F238E27FC236}">
                <a16:creationId xmlns:a16="http://schemas.microsoft.com/office/drawing/2014/main" id="{58CA377D-85FC-5494-2E89-473016807618}"/>
              </a:ext>
            </a:extLst>
          </p:cNvPr>
          <p:cNvPicPr>
            <a:picLocks noChangeAspect="1"/>
          </p:cNvPicPr>
          <p:nvPr/>
        </p:nvPicPr>
        <p:blipFill>
          <a:blip r:embed="rId3"/>
          <a:stretch>
            <a:fillRect/>
          </a:stretch>
        </p:blipFill>
        <p:spPr>
          <a:xfrm>
            <a:off x="2447290" y="2667000"/>
            <a:ext cx="4249420" cy="3082925"/>
          </a:xfrm>
          <a:prstGeom prst="rect">
            <a:avLst/>
          </a:prstGeom>
        </p:spPr>
      </p:pic>
    </p:spTree>
    <p:extLst>
      <p:ext uri="{BB962C8B-B14F-4D97-AF65-F5344CB8AC3E}">
        <p14:creationId xmlns:p14="http://schemas.microsoft.com/office/powerpoint/2010/main" val="319534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32AC0DCB-92FC-6C63-2277-7DBEDC8895E8}"/>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0D55B58-6DC9-D7F4-E742-8E18D1394B7F}"/>
              </a:ext>
            </a:extLst>
          </p:cNvPr>
          <p:cNvSpPr txBox="1"/>
          <p:nvPr/>
        </p:nvSpPr>
        <p:spPr>
          <a:xfrm>
            <a:off x="1143000" y="1447800"/>
            <a:ext cx="5867400" cy="400110"/>
          </a:xfrm>
          <a:prstGeom prst="rect">
            <a:avLst/>
          </a:prstGeom>
          <a:noFill/>
        </p:spPr>
        <p:txBody>
          <a:bodyPr wrap="square" rtlCol="0">
            <a:spAutoFit/>
          </a:bodyPr>
          <a:lstStyle/>
          <a:p>
            <a:r>
              <a:rPr lang="en-US" sz="2000" b="1" dirty="0" err="1"/>
              <a:t>Thiết</a:t>
            </a:r>
            <a:r>
              <a:rPr lang="en-US" sz="2000" b="1" dirty="0"/>
              <a:t> </a:t>
            </a:r>
            <a:r>
              <a:rPr lang="en-US" sz="2000" b="1" dirty="0" err="1"/>
              <a:t>kế</a:t>
            </a:r>
            <a:r>
              <a:rPr lang="en-US" sz="2000" b="1" dirty="0"/>
              <a:t> </a:t>
            </a:r>
            <a:r>
              <a:rPr lang="en-US" sz="2000" b="1" dirty="0" err="1"/>
              <a:t>các</a:t>
            </a:r>
            <a:r>
              <a:rPr lang="en-US" sz="2000" b="1" dirty="0"/>
              <a:t> </a:t>
            </a:r>
            <a:r>
              <a:rPr lang="en-US" sz="2000" b="1" dirty="0" err="1"/>
              <a:t>đối</a:t>
            </a:r>
            <a:r>
              <a:rPr lang="en-US" sz="2000" b="1" dirty="0"/>
              <a:t> </a:t>
            </a:r>
            <a:r>
              <a:rPr lang="en-US" sz="2000" b="1" dirty="0" err="1"/>
              <a:t>tượng</a:t>
            </a:r>
            <a:r>
              <a:rPr lang="en-US" sz="2000" b="1" dirty="0"/>
              <a:t> </a:t>
            </a:r>
            <a:r>
              <a:rPr lang="en-US" sz="2000" b="1" dirty="0" err="1"/>
              <a:t>chính</a:t>
            </a:r>
            <a:r>
              <a:rPr lang="en-US" sz="2000" b="1" dirty="0"/>
              <a:t>:</a:t>
            </a:r>
          </a:p>
        </p:txBody>
      </p:sp>
      <p:pic>
        <p:nvPicPr>
          <p:cNvPr id="6" name="Picture 5">
            <a:extLst>
              <a:ext uri="{FF2B5EF4-FFF2-40B4-BE49-F238E27FC236}">
                <a16:creationId xmlns:a16="http://schemas.microsoft.com/office/drawing/2014/main" id="{C20CA25A-CEDA-6FBA-E66C-A2A730910697}"/>
              </a:ext>
            </a:extLst>
          </p:cNvPr>
          <p:cNvPicPr>
            <a:picLocks noChangeAspect="1"/>
          </p:cNvPicPr>
          <p:nvPr/>
        </p:nvPicPr>
        <p:blipFill>
          <a:blip r:embed="rId3"/>
          <a:stretch>
            <a:fillRect/>
          </a:stretch>
        </p:blipFill>
        <p:spPr>
          <a:xfrm>
            <a:off x="1828800" y="2238345"/>
            <a:ext cx="6156335" cy="1190655"/>
          </a:xfrm>
          <a:prstGeom prst="rect">
            <a:avLst/>
          </a:prstGeom>
        </p:spPr>
      </p:pic>
      <p:sp>
        <p:nvSpPr>
          <p:cNvPr id="7" name="TextBox 6">
            <a:extLst>
              <a:ext uri="{FF2B5EF4-FFF2-40B4-BE49-F238E27FC236}">
                <a16:creationId xmlns:a16="http://schemas.microsoft.com/office/drawing/2014/main" id="{A9E9375C-4E14-B39C-7A42-2F860A8ED11B}"/>
              </a:ext>
            </a:extLst>
          </p:cNvPr>
          <p:cNvSpPr txBox="1"/>
          <p:nvPr/>
        </p:nvSpPr>
        <p:spPr>
          <a:xfrm>
            <a:off x="1007209" y="2649006"/>
            <a:ext cx="620683" cy="369332"/>
          </a:xfrm>
          <a:prstGeom prst="rect">
            <a:avLst/>
          </a:prstGeom>
          <a:noFill/>
        </p:spPr>
        <p:txBody>
          <a:bodyPr wrap="none" rtlCol="0">
            <a:spAutoFit/>
          </a:bodyPr>
          <a:lstStyle/>
          <a:p>
            <a:r>
              <a:rPr lang="en-US" dirty="0" err="1"/>
              <a:t>Quả</a:t>
            </a:r>
            <a:endParaRPr lang="en-US" dirty="0"/>
          </a:p>
        </p:txBody>
      </p:sp>
      <p:pic>
        <p:nvPicPr>
          <p:cNvPr id="9" name="Picture 8">
            <a:extLst>
              <a:ext uri="{FF2B5EF4-FFF2-40B4-BE49-F238E27FC236}">
                <a16:creationId xmlns:a16="http://schemas.microsoft.com/office/drawing/2014/main" id="{1D9F0405-895F-3797-41EA-F3FC1399E269}"/>
              </a:ext>
            </a:extLst>
          </p:cNvPr>
          <p:cNvPicPr>
            <a:picLocks noChangeAspect="1"/>
          </p:cNvPicPr>
          <p:nvPr/>
        </p:nvPicPr>
        <p:blipFill>
          <a:blip r:embed="rId4"/>
          <a:stretch>
            <a:fillRect/>
          </a:stretch>
        </p:blipFill>
        <p:spPr>
          <a:xfrm>
            <a:off x="1794604" y="3704004"/>
            <a:ext cx="2152950" cy="1190791"/>
          </a:xfrm>
          <a:prstGeom prst="rect">
            <a:avLst/>
          </a:prstGeom>
        </p:spPr>
      </p:pic>
      <p:sp>
        <p:nvSpPr>
          <p:cNvPr id="10" name="TextBox 9">
            <a:extLst>
              <a:ext uri="{FF2B5EF4-FFF2-40B4-BE49-F238E27FC236}">
                <a16:creationId xmlns:a16="http://schemas.microsoft.com/office/drawing/2014/main" id="{4028DD60-E1E9-8A64-AE06-A9843C4B7EBC}"/>
              </a:ext>
            </a:extLst>
          </p:cNvPr>
          <p:cNvSpPr txBox="1"/>
          <p:nvPr/>
        </p:nvSpPr>
        <p:spPr>
          <a:xfrm>
            <a:off x="1007209" y="4153964"/>
            <a:ext cx="787395" cy="369332"/>
          </a:xfrm>
          <a:prstGeom prst="rect">
            <a:avLst/>
          </a:prstGeom>
          <a:noFill/>
        </p:spPr>
        <p:txBody>
          <a:bodyPr wrap="none" rtlCol="0">
            <a:spAutoFit/>
          </a:bodyPr>
          <a:lstStyle/>
          <a:p>
            <a:r>
              <a:rPr lang="en-US" dirty="0"/>
              <a:t>Bomb</a:t>
            </a:r>
          </a:p>
        </p:txBody>
      </p:sp>
      <p:pic>
        <p:nvPicPr>
          <p:cNvPr id="12" name="Picture 11">
            <a:extLst>
              <a:ext uri="{FF2B5EF4-FFF2-40B4-BE49-F238E27FC236}">
                <a16:creationId xmlns:a16="http://schemas.microsoft.com/office/drawing/2014/main" id="{FC2EFD63-D8FC-707C-B797-5E693FC1C2BD}"/>
              </a:ext>
            </a:extLst>
          </p:cNvPr>
          <p:cNvPicPr>
            <a:picLocks noChangeAspect="1"/>
          </p:cNvPicPr>
          <p:nvPr/>
        </p:nvPicPr>
        <p:blipFill>
          <a:blip r:embed="rId5"/>
          <a:stretch>
            <a:fillRect/>
          </a:stretch>
        </p:blipFill>
        <p:spPr>
          <a:xfrm>
            <a:off x="5448832" y="3743233"/>
            <a:ext cx="2536303" cy="1142037"/>
          </a:xfrm>
          <a:prstGeom prst="rect">
            <a:avLst/>
          </a:prstGeom>
        </p:spPr>
      </p:pic>
      <p:sp>
        <p:nvSpPr>
          <p:cNvPr id="13" name="TextBox 12">
            <a:extLst>
              <a:ext uri="{FF2B5EF4-FFF2-40B4-BE49-F238E27FC236}">
                <a16:creationId xmlns:a16="http://schemas.microsoft.com/office/drawing/2014/main" id="{FE17AA70-6B9C-8060-5D96-71D09439C5BC}"/>
              </a:ext>
            </a:extLst>
          </p:cNvPr>
          <p:cNvSpPr txBox="1"/>
          <p:nvPr/>
        </p:nvSpPr>
        <p:spPr>
          <a:xfrm>
            <a:off x="4885979" y="4133910"/>
            <a:ext cx="543803" cy="369332"/>
          </a:xfrm>
          <a:prstGeom prst="rect">
            <a:avLst/>
          </a:prstGeom>
          <a:noFill/>
        </p:spPr>
        <p:txBody>
          <a:bodyPr wrap="none" rtlCol="0">
            <a:spAutoFit/>
          </a:bodyPr>
          <a:lstStyle/>
          <a:p>
            <a:r>
              <a:rPr lang="en-US" dirty="0"/>
              <a:t>Tay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2CAE3-C89F-382C-9CD8-797CA159FF86}"/>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38C73473-74F1-FBA3-C719-498B81C879CE}"/>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descr="A diagram of a computer&#10;&#10;Description automatically generated">
            <a:extLst>
              <a:ext uri="{FF2B5EF4-FFF2-40B4-BE49-F238E27FC236}">
                <a16:creationId xmlns:a16="http://schemas.microsoft.com/office/drawing/2014/main" id="{E5C20BDD-ADDD-2243-5478-6DFDC09FAC5F}"/>
              </a:ext>
            </a:extLst>
          </p:cNvPr>
          <p:cNvPicPr>
            <a:picLocks noChangeAspect="1"/>
          </p:cNvPicPr>
          <p:nvPr/>
        </p:nvPicPr>
        <p:blipFill>
          <a:blip r:embed="rId3"/>
          <a:stretch>
            <a:fillRect/>
          </a:stretch>
        </p:blipFill>
        <p:spPr>
          <a:xfrm>
            <a:off x="1219200" y="1066800"/>
            <a:ext cx="6083782" cy="4989871"/>
          </a:xfrm>
          <a:prstGeom prst="rect">
            <a:avLst/>
          </a:prstGeom>
        </p:spPr>
      </p:pic>
    </p:spTree>
    <p:extLst>
      <p:ext uri="{BB962C8B-B14F-4D97-AF65-F5344CB8AC3E}">
        <p14:creationId xmlns:p14="http://schemas.microsoft.com/office/powerpoint/2010/main" val="278721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EF4D-283F-E31D-AD54-986C106F1D3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0F6AD51-0A44-3EF8-F9F2-7700B606704B}"/>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1810E1F-C8B6-39EB-68DA-7DFE87E8BCA6}"/>
              </a:ext>
            </a:extLst>
          </p:cNvPr>
          <p:cNvSpPr txBox="1"/>
          <p:nvPr/>
        </p:nvSpPr>
        <p:spPr>
          <a:xfrm>
            <a:off x="1219200" y="1143000"/>
            <a:ext cx="6248400"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Scale </a:t>
            </a:r>
            <a:r>
              <a:rPr lang="en-US" b="1" dirty="0" err="1">
                <a:latin typeface="Times New Roman" panose="02020603050405020304" pitchFamily="18" charset="0"/>
                <a:cs typeface="Times New Roman" panose="02020603050405020304" pitchFamily="18" charset="0"/>
              </a:rPr>
              <a:t>nhỏ</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a:t>
            </a:r>
            <a:r>
              <a:rPr lang="en-US" b="1" dirty="0">
                <a:latin typeface="Times New Roman" panose="02020603050405020304" pitchFamily="18" charset="0"/>
                <a:cs typeface="Times New Roman" panose="02020603050405020304" pitchFamily="18" charset="0"/>
              </a:rPr>
              <a:t> game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thể</a:t>
            </a:r>
            <a:r>
              <a:rPr lang="en-US" b="1" dirty="0">
                <a:latin typeface="Times New Roman" panose="02020603050405020304" pitchFamily="18" charset="0"/>
                <a:cs typeface="Times New Roman" panose="02020603050405020304" pitchFamily="18" charset="0"/>
              </a:rPr>
              <a:t> fit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tay</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bomb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Camera: view game</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xoay</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game&#10;&#10;Description automatically generated">
            <a:extLst>
              <a:ext uri="{FF2B5EF4-FFF2-40B4-BE49-F238E27FC236}">
                <a16:creationId xmlns:a16="http://schemas.microsoft.com/office/drawing/2014/main" id="{FA48924C-6D8E-85C5-A328-4A6535485D02}"/>
              </a:ext>
            </a:extLst>
          </p:cNvPr>
          <p:cNvPicPr>
            <a:picLocks noChangeAspect="1"/>
          </p:cNvPicPr>
          <p:nvPr/>
        </p:nvPicPr>
        <p:blipFill>
          <a:blip r:embed="rId3"/>
          <a:stretch>
            <a:fillRect/>
          </a:stretch>
        </p:blipFill>
        <p:spPr>
          <a:xfrm>
            <a:off x="2054542" y="2590800"/>
            <a:ext cx="5034915" cy="2886075"/>
          </a:xfrm>
          <a:prstGeom prst="rect">
            <a:avLst/>
          </a:prstGeom>
        </p:spPr>
      </p:pic>
    </p:spTree>
    <p:extLst>
      <p:ext uri="{BB962C8B-B14F-4D97-AF65-F5344CB8AC3E}">
        <p14:creationId xmlns:p14="http://schemas.microsoft.com/office/powerpoint/2010/main" val="188790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8B96-67B3-EB20-ED1B-7283D5CEBF95}"/>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54D41C1-4C7A-A1F1-DD1C-821CDA78AE9A}"/>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5E0C808-DD21-46DA-5737-46AB050E735C}"/>
              </a:ext>
            </a:extLst>
          </p:cNvPr>
          <p:cNvSpPr txBox="1"/>
          <p:nvPr/>
        </p:nvSpPr>
        <p:spPr>
          <a:xfrm>
            <a:off x="1219200" y="1143000"/>
            <a:ext cx="6248400" cy="120032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Xử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cắt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đôi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Chia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nửa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perfect</a:t>
            </a:r>
          </a:p>
        </p:txBody>
      </p:sp>
      <p:pic>
        <p:nvPicPr>
          <p:cNvPr id="5" name="Picture 4">
            <a:extLst>
              <a:ext uri="{FF2B5EF4-FFF2-40B4-BE49-F238E27FC236}">
                <a16:creationId xmlns:a16="http://schemas.microsoft.com/office/drawing/2014/main" id="{C6819528-BDD0-7C30-0979-CA2537166FDF}"/>
              </a:ext>
            </a:extLst>
          </p:cNvPr>
          <p:cNvPicPr>
            <a:picLocks noChangeAspect="1"/>
          </p:cNvPicPr>
          <p:nvPr/>
        </p:nvPicPr>
        <p:blipFill>
          <a:blip r:embed="rId3"/>
          <a:stretch>
            <a:fillRect/>
          </a:stretch>
        </p:blipFill>
        <p:spPr>
          <a:xfrm>
            <a:off x="1971312" y="2590800"/>
            <a:ext cx="5201376" cy="2715004"/>
          </a:xfrm>
          <a:prstGeom prst="rect">
            <a:avLst/>
          </a:prstGeom>
        </p:spPr>
      </p:pic>
    </p:spTree>
    <p:extLst>
      <p:ext uri="{BB962C8B-B14F-4D97-AF65-F5344CB8AC3E}">
        <p14:creationId xmlns:p14="http://schemas.microsoft.com/office/powerpoint/2010/main" val="94575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2438400" y="5113026"/>
            <a:ext cx="4086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trước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bắt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đầu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endParaRPr lang="en-VN" altLang="en-VN" dirty="0">
              <a:latin typeface="Times New Roman" panose="02020603050405020304" pitchFamily="18" charset="0"/>
              <a:cs typeface="Times New Roman" panose="02020603050405020304" pitchFamily="18" charset="0"/>
            </a:endParaRPr>
          </a:p>
        </p:txBody>
      </p:sp>
      <p:pic>
        <p:nvPicPr>
          <p:cNvPr id="3" name="Picture 2" descr="A screenshot of a video game&#10;&#10;Description automatically generated">
            <a:extLst>
              <a:ext uri="{FF2B5EF4-FFF2-40B4-BE49-F238E27FC236}">
                <a16:creationId xmlns:a16="http://schemas.microsoft.com/office/drawing/2014/main" id="{161ED81F-2C34-68A8-6CCE-8314D0E7E1AF}"/>
              </a:ext>
            </a:extLst>
          </p:cNvPr>
          <p:cNvPicPr>
            <a:picLocks noChangeAspect="1"/>
          </p:cNvPicPr>
          <p:nvPr/>
        </p:nvPicPr>
        <p:blipFill>
          <a:blip r:embed="rId3"/>
          <a:stretch>
            <a:fillRect/>
          </a:stretch>
        </p:blipFill>
        <p:spPr>
          <a:xfrm>
            <a:off x="1228725" y="1295400"/>
            <a:ext cx="6686550" cy="3724476"/>
          </a:xfrm>
          <a:prstGeom prst="rect">
            <a:avLst/>
          </a:prstGeom>
        </p:spPr>
      </p:pic>
    </p:spTree>
    <p:extLst>
      <p:ext uri="{BB962C8B-B14F-4D97-AF65-F5344CB8AC3E}">
        <p14:creationId xmlns:p14="http://schemas.microsoft.com/office/powerpoint/2010/main" val="226901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3286125" y="5092104"/>
            <a:ext cx="257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r>
              <a:rPr lang="en-US" altLang="en-VN" dirty="0">
                <a:latin typeface="Times New Roman" panose="02020603050405020304" pitchFamily="18" charset="0"/>
                <a:cs typeface="Times New Roman" panose="02020603050405020304" pitchFamily="18" charset="0"/>
              </a:rPr>
              <a:t> game</a:t>
            </a:r>
            <a:endParaRPr lang="en-VN" altLang="en-VN" dirty="0">
              <a:latin typeface="Times New Roman" panose="02020603050405020304" pitchFamily="18" charset="0"/>
              <a:cs typeface="Times New Roman" panose="02020603050405020304" pitchFamily="18" charset="0"/>
            </a:endParaRPr>
          </a:p>
        </p:txBody>
      </p:sp>
      <p:pic>
        <p:nvPicPr>
          <p:cNvPr id="4" name="Picture 3" descr="A screenshot of a video game&#10;&#10;Description automatically generated">
            <a:extLst>
              <a:ext uri="{FF2B5EF4-FFF2-40B4-BE49-F238E27FC236}">
                <a16:creationId xmlns:a16="http://schemas.microsoft.com/office/drawing/2014/main" id="{539E32B6-D548-2DBE-46B9-76F384C54C45}"/>
              </a:ext>
            </a:extLst>
          </p:cNvPr>
          <p:cNvPicPr>
            <a:picLocks noChangeAspect="1"/>
          </p:cNvPicPr>
          <p:nvPr/>
        </p:nvPicPr>
        <p:blipFill>
          <a:blip r:embed="rId2"/>
          <a:stretch>
            <a:fillRect/>
          </a:stretch>
        </p:blipFill>
        <p:spPr>
          <a:xfrm>
            <a:off x="1250955" y="1295400"/>
            <a:ext cx="6642090" cy="3703955"/>
          </a:xfrm>
          <a:prstGeom prst="rect">
            <a:avLst/>
          </a:prstGeom>
        </p:spPr>
      </p:pic>
    </p:spTree>
    <p:extLst>
      <p:ext uri="{BB962C8B-B14F-4D97-AF65-F5344CB8AC3E}">
        <p14:creationId xmlns:p14="http://schemas.microsoft.com/office/powerpoint/2010/main" val="426956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30978835-3813-2342-ABC9-6F509506DD7D}"/>
              </a:ext>
            </a:extLst>
          </p:cNvPr>
          <p:cNvSpPr>
            <a:spLocks noGrp="1"/>
          </p:cNvSpPr>
          <p:nvPr>
            <p:ph type="title"/>
          </p:nvPr>
        </p:nvSpPr>
        <p:spPr>
          <a:xfrm>
            <a:off x="1143000" y="435850"/>
            <a:ext cx="5470922" cy="560785"/>
          </a:xfrm>
        </p:spPr>
        <p:txBody>
          <a:bodyPr>
            <a:normAutofit/>
          </a:bodyPr>
          <a:lstStyle/>
          <a:p>
            <a:r>
              <a:rPr lang="en-US" altLang="vi-VN" sz="3000" dirty="0" err="1">
                <a:latin typeface="Times New Roman" panose="02020603050405020304" pitchFamily="18" charset="0"/>
                <a:cs typeface="Times New Roman" panose="02020603050405020304" pitchFamily="18" charset="0"/>
              </a:rPr>
              <a:t>Kết</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luận</a:t>
            </a:r>
            <a:endParaRPr lang="en-VN" altLang="en-VN" sz="3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0E4DC94-F554-DF20-7E65-F32E13B3BBAE}"/>
              </a:ext>
            </a:extLst>
          </p:cNvPr>
          <p:cNvSpPr txBox="1"/>
          <p:nvPr/>
        </p:nvSpPr>
        <p:spPr>
          <a:xfrm>
            <a:off x="720329" y="1150619"/>
            <a:ext cx="2051844"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Kết quả đạt được:</a:t>
            </a:r>
          </a:p>
        </p:txBody>
      </p:sp>
      <p:sp>
        <p:nvSpPr>
          <p:cNvPr id="4" name="TextBox 3">
            <a:extLst>
              <a:ext uri="{FF2B5EF4-FFF2-40B4-BE49-F238E27FC236}">
                <a16:creationId xmlns:a16="http://schemas.microsoft.com/office/drawing/2014/main" id="{255DA28E-A1B6-6E66-6C54-972375697E24}"/>
              </a:ext>
            </a:extLst>
          </p:cNvPr>
          <p:cNvSpPr txBox="1"/>
          <p:nvPr/>
        </p:nvSpPr>
        <p:spPr>
          <a:xfrm>
            <a:off x="914375" y="1539079"/>
            <a:ext cx="5470922" cy="1200329"/>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Xây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dựng</a:t>
            </a:r>
            <a:r>
              <a:rPr lang="en-US" altLang="en-VN" dirty="0">
                <a:latin typeface="Times New Roman" panose="02020603050405020304" pitchFamily="18" charset="0"/>
                <a:cs typeface="Times New Roman" panose="02020603050405020304" pitchFamily="18" charset="0"/>
              </a:rPr>
              <a:t> prototype game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endParaRPr lang="en-US" altLang="en-V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gameplay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 bomb</a:t>
            </a:r>
          </a:p>
          <a:p>
            <a:pPr marL="742950" lvl="1" indent="-285750">
              <a:buFont typeface="Wingdings" panose="05000000000000000000" pitchFamily="2" charset="2"/>
              <a:buChar char="ü"/>
            </a:pPr>
            <a:r>
              <a:rPr lang="en-US" altLang="en-VN" dirty="0" err="1">
                <a:latin typeface="Times New Roman" panose="02020603050405020304" pitchFamily="18" charset="0"/>
                <a:cs typeface="Times New Roman" panose="02020603050405020304" pitchFamily="18" charset="0"/>
              </a:rPr>
              <a:t>Tích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hợp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thành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công</a:t>
            </a:r>
            <a:r>
              <a:rPr lang="en-US" altLang="en-VN" dirty="0">
                <a:latin typeface="Times New Roman" panose="02020603050405020304" pitchFamily="18" charset="0"/>
                <a:cs typeface="Times New Roman" panose="02020603050405020304" pitchFamily="18" charset="0"/>
              </a:rPr>
              <a:t> Leap Motion, </a:t>
            </a:r>
            <a:r>
              <a:rPr lang="en-US" altLang="en-VN" dirty="0" err="1">
                <a:latin typeface="Times New Roman" panose="02020603050405020304" pitchFamily="18" charset="0"/>
                <a:cs typeface="Times New Roman" panose="02020603050405020304" pitchFamily="18" charset="0"/>
              </a:rPr>
              <a:t>điều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khiển</a:t>
            </a:r>
            <a:r>
              <a:rPr lang="en-US" altLang="en-VN" dirty="0">
                <a:latin typeface="Times New Roman" panose="02020603050405020304" pitchFamily="18" charset="0"/>
                <a:cs typeface="Times New Roman" panose="02020603050405020304" pitchFamily="18" charset="0"/>
              </a:rPr>
              <a:t> game </a:t>
            </a:r>
            <a:r>
              <a:rPr lang="en-US" altLang="en-VN" dirty="0" err="1">
                <a:latin typeface="Times New Roman" panose="02020603050405020304" pitchFamily="18" charset="0"/>
                <a:cs typeface="Times New Roman" panose="02020603050405020304" pitchFamily="18" charset="0"/>
              </a:rPr>
              <a:t>bằng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tay</a:t>
            </a:r>
            <a:endParaRPr lang="en-US" altLang="en-V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EA64FAD-7597-9189-907C-B4948CCE30E2}"/>
              </a:ext>
            </a:extLst>
          </p:cNvPr>
          <p:cNvSpPr txBox="1"/>
          <p:nvPr/>
        </p:nvSpPr>
        <p:spPr>
          <a:xfrm>
            <a:off x="720329" y="2915531"/>
            <a:ext cx="2426946" cy="369332"/>
          </a:xfrm>
          <a:prstGeom prst="rect">
            <a:avLst/>
          </a:prstGeom>
          <a:noFill/>
        </p:spPr>
        <p:txBody>
          <a:bodyPr wrap="none" rtlCol="0">
            <a:spAutoFit/>
          </a:bodyPr>
          <a:lstStyle/>
          <a:p>
            <a:pPr marL="214303" indent="-214303">
              <a:buFont typeface="Wingdings" pitchFamily="2" charset="2"/>
              <a:buChar char="v"/>
            </a:pPr>
            <a:r>
              <a:rPr lang="en-US" altLang="en-VN" dirty="0" err="1">
                <a:latin typeface="Times New Roman" panose="02020603050405020304" pitchFamily="18" charset="0"/>
                <a:cs typeface="Times New Roman" panose="02020603050405020304" pitchFamily="18" charset="0"/>
              </a:rPr>
              <a:t>Khó</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khăn</a:t>
            </a:r>
            <a:r>
              <a:rPr lang="en-US" altLang="en-VN" dirty="0">
                <a:latin typeface="Times New Roman" panose="02020603050405020304" pitchFamily="18" charset="0"/>
                <a:cs typeface="Times New Roman" panose="02020603050405020304" pitchFamily="18" charset="0"/>
              </a:rPr>
              <a:t> &amp; </a:t>
            </a:r>
            <a:r>
              <a:rPr lang="en-VN" altLang="en-VN" dirty="0">
                <a:latin typeface="Times New Roman" panose="02020603050405020304" pitchFamily="18" charset="0"/>
                <a:cs typeface="Times New Roman" panose="02020603050405020304" pitchFamily="18" charset="0"/>
              </a:rPr>
              <a:t>Hạn chế:</a:t>
            </a:r>
          </a:p>
        </p:txBody>
      </p:sp>
      <p:sp>
        <p:nvSpPr>
          <p:cNvPr id="7" name="TextBox 6">
            <a:extLst>
              <a:ext uri="{FF2B5EF4-FFF2-40B4-BE49-F238E27FC236}">
                <a16:creationId xmlns:a16="http://schemas.microsoft.com/office/drawing/2014/main" id="{7F36216B-CA04-EBE2-8A01-D029FC87D665}"/>
              </a:ext>
            </a:extLst>
          </p:cNvPr>
          <p:cNvSpPr txBox="1"/>
          <p:nvPr/>
        </p:nvSpPr>
        <p:spPr>
          <a:xfrm>
            <a:off x="948788" y="3281852"/>
            <a:ext cx="7816281" cy="1200329"/>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Chưa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asset: art, model 3D, </a:t>
            </a:r>
            <a:r>
              <a:rPr lang="en-US" altLang="en-VN" dirty="0" err="1">
                <a:latin typeface="Times New Roman" panose="02020603050405020304" pitchFamily="18" charset="0"/>
                <a:cs typeface="Times New Roman" panose="02020603050405020304" pitchFamily="18" charset="0"/>
              </a:rPr>
              <a:t>vfx</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sfx</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Thiết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để</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nên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còn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phạm</a:t>
            </a:r>
            <a:r>
              <a:rPr lang="en-US" altLang="en-VN" dirty="0">
                <a:latin typeface="Times New Roman" panose="02020603050405020304" pitchFamily="18" charset="0"/>
                <a:cs typeface="Times New Roman" panose="02020603050405020304" pitchFamily="18" charset="0"/>
              </a:rPr>
              <a:t> vi </a:t>
            </a:r>
            <a:r>
              <a:rPr lang="en-US" altLang="en-VN" dirty="0" err="1">
                <a:latin typeface="Times New Roman" panose="02020603050405020304" pitchFamily="18" charset="0"/>
                <a:cs typeface="Times New Roman" panose="02020603050405020304" pitchFamily="18" charset="0"/>
              </a:rPr>
              <a:t>theo</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dõi</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lấy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thực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rất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nhiều</a:t>
            </a:r>
            <a:r>
              <a:rPr lang="en-US" altLang="en-VN" dirty="0">
                <a:latin typeface="Times New Roman" panose="02020603050405020304" pitchFamily="18" charset="0"/>
                <a:cs typeface="Times New Roman" panose="02020603050405020304" pitchFamily="18" charset="0"/>
              </a:rPr>
              <a:t> so </a:t>
            </a:r>
            <a:r>
              <a:rPr lang="en-US" altLang="en-VN" dirty="0" err="1">
                <a:latin typeface="Times New Roman" panose="02020603050405020304" pitchFamily="18" charset="0"/>
                <a:cs typeface="Times New Roman" panose="02020603050405020304" pitchFamily="18" charset="0"/>
              </a:rPr>
              <a:t>với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chuẩn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khiến</a:t>
            </a:r>
            <a:r>
              <a:rPr lang="en-US" altLang="en-VN" dirty="0">
                <a:latin typeface="Times New Roman" panose="02020603050405020304" pitchFamily="18" charset="0"/>
                <a:cs typeface="Times New Roman" panose="02020603050405020304" pitchFamily="18" charset="0"/>
              </a:rPr>
              <a:t> game scale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đi</a:t>
            </a:r>
            <a:endParaRPr lang="en-US" altLang="en-V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F5713D-A358-7FE0-D857-CBB4D33A9BCF}"/>
              </a:ext>
            </a:extLst>
          </p:cNvPr>
          <p:cNvSpPr txBox="1"/>
          <p:nvPr/>
        </p:nvSpPr>
        <p:spPr>
          <a:xfrm>
            <a:off x="706365" y="4681642"/>
            <a:ext cx="2045432"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Hướng phát triển:</a:t>
            </a:r>
          </a:p>
        </p:txBody>
      </p:sp>
      <p:sp>
        <p:nvSpPr>
          <p:cNvPr id="9" name="TextBox 8">
            <a:extLst>
              <a:ext uri="{FF2B5EF4-FFF2-40B4-BE49-F238E27FC236}">
                <a16:creationId xmlns:a16="http://schemas.microsoft.com/office/drawing/2014/main" id="{C2B2909A-1286-9A4A-2B87-F7CD415B2C2B}"/>
              </a:ext>
            </a:extLst>
          </p:cNvPr>
          <p:cNvSpPr txBox="1"/>
          <p:nvPr/>
        </p:nvSpPr>
        <p:spPr>
          <a:xfrm>
            <a:off x="914375" y="5002404"/>
            <a:ext cx="7010426" cy="923330"/>
          </a:xfrm>
          <a:prstGeom prst="rect">
            <a:avLst/>
          </a:prstGeom>
          <a:noFill/>
        </p:spPr>
        <p:txBody>
          <a:bodyPr wrap="square" rtlCol="0">
            <a:spAutoFit/>
          </a:bodyPr>
          <a:lstStyle/>
          <a:p>
            <a:pPr marL="285750" indent="-285750">
              <a:buFont typeface="Arial" panose="020B0604020202020204" pitchFamily="34" charset="0"/>
              <a:buChar char="•"/>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asset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game</a:t>
            </a: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Phát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triển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thêm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một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số</a:t>
            </a:r>
            <a:r>
              <a:rPr lang="en-US" altLang="en-VN" dirty="0">
                <a:latin typeface="Times New Roman" panose="02020603050405020304" pitchFamily="18" charset="0"/>
                <a:cs typeface="Times New Roman" panose="02020603050405020304" pitchFamily="18" charset="0"/>
              </a:rPr>
              <a:t> minigame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ứng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dụng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tính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năng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của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như</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cầm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a:t>
            </a:r>
            <a:endParaRPr lang="vi-VN" altLang="en-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7BE2E2C3-06E2-697B-87E5-2835097782EB}"/>
              </a:ext>
            </a:extLst>
          </p:cNvPr>
          <p:cNvSpPr txBox="1">
            <a:spLocks/>
          </p:cNvSpPr>
          <p:nvPr/>
        </p:nvSpPr>
        <p:spPr bwMode="auto">
          <a:xfrm>
            <a:off x="1485902" y="3114677"/>
            <a:ext cx="62579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spcBef>
                <a:spcPct val="0"/>
              </a:spcBef>
              <a:buFontTx/>
              <a:buNone/>
            </a:pPr>
            <a:r>
              <a:rPr lang="en-US" altLang="vi-VN" sz="3600" b="1" dirty="0" err="1">
                <a:solidFill>
                  <a:srgbClr val="C00000"/>
                </a:solidFill>
                <a:latin typeface="Times New Roman" panose="02020603050405020304" pitchFamily="18" charset="0"/>
                <a:cs typeface="Times New Roman" panose="02020603050405020304" pitchFamily="18" charset="0"/>
              </a:rPr>
              <a:t>Cảm</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thầy</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cô</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và</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các</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bạn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đã</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chú</a:t>
            </a:r>
            <a:r>
              <a:rPr lang="en-US" altLang="vi-VN" sz="3600" b="1" dirty="0">
                <a:solidFill>
                  <a:srgbClr val="C00000"/>
                </a:solidFill>
                <a:latin typeface="Times New Roman" panose="02020603050405020304" pitchFamily="18" charset="0"/>
                <a:cs typeface="Times New Roman" panose="02020603050405020304" pitchFamily="18" charset="0"/>
              </a:rPr>
              <a:t> ý </a:t>
            </a:r>
            <a:r>
              <a:rPr lang="en-US" altLang="vi-VN" sz="3600" b="1" dirty="0" err="1">
                <a:solidFill>
                  <a:srgbClr val="C00000"/>
                </a:solidFill>
                <a:latin typeface="Times New Roman" panose="02020603050405020304" pitchFamily="18" charset="0"/>
                <a:cs typeface="Times New Roman" panose="02020603050405020304" pitchFamily="18" charset="0"/>
              </a:rPr>
              <a:t>lắng</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nghe</a:t>
            </a:r>
            <a:r>
              <a:rPr lang="en-US" altLang="vi-VN" sz="3600" b="1" dirty="0">
                <a:solidFill>
                  <a:srgbClr val="C00000"/>
                </a:solidFill>
                <a:latin typeface="Times New Roman" panose="02020603050405020304" pitchFamily="18" charset="0"/>
                <a:cs typeface="Times New Roman" panose="02020603050405020304" pitchFamily="18" charset="0"/>
              </a:rPr>
              <a:t>!</a:t>
            </a:r>
            <a:endParaRPr lang="vi-VN" altLang="vi-VN"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99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E2C86756-1508-0D42-E3F7-1841AA2799FD}"/>
              </a:ext>
            </a:extLst>
          </p:cNvPr>
          <p:cNvSpPr>
            <a:spLocks noGrp="1"/>
          </p:cNvSpPr>
          <p:nvPr>
            <p:ph type="title"/>
          </p:nvPr>
        </p:nvSpPr>
        <p:spPr>
          <a:xfrm>
            <a:off x="1152018" y="478817"/>
            <a:ext cx="5470922" cy="560785"/>
          </a:xfrm>
        </p:spPr>
        <p:txBody>
          <a:bodyPr>
            <a:normAutofit/>
          </a:bodyPr>
          <a:lstStyle/>
          <a:p>
            <a:pPr eaLnBrk="1" hangingPunct="1"/>
            <a:r>
              <a:rPr lang="en-US" altLang="vi-VN" sz="3000" dirty="0">
                <a:solidFill>
                  <a:srgbClr val="C00000"/>
                </a:solidFill>
                <a:latin typeface="Times New Roman" panose="02020603050405020304" pitchFamily="18" charset="0"/>
                <a:cs typeface="Times New Roman" panose="02020603050405020304" pitchFamily="18" charset="0"/>
              </a:rPr>
              <a:t>NỘI DUNG</a:t>
            </a:r>
            <a:endParaRPr lang="vi-VN" altLang="vi-VN" sz="3000" dirty="0">
              <a:solidFill>
                <a:srgbClr val="C00000"/>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20A421AF-FD52-8316-790F-B13B3EB0270B}"/>
              </a:ext>
            </a:extLst>
          </p:cNvPr>
          <p:cNvGrpSpPr/>
          <p:nvPr/>
        </p:nvGrpSpPr>
        <p:grpSpPr>
          <a:xfrm>
            <a:off x="990600" y="1219200"/>
            <a:ext cx="7467598" cy="4188086"/>
            <a:chOff x="1031377" y="1009620"/>
            <a:chExt cx="6353489" cy="4986996"/>
          </a:xfrm>
        </p:grpSpPr>
        <p:sp>
          <p:nvSpPr>
            <p:cNvPr id="3" name="Oval 2">
              <a:extLst>
                <a:ext uri="{FF2B5EF4-FFF2-40B4-BE49-F238E27FC236}">
                  <a16:creationId xmlns:a16="http://schemas.microsoft.com/office/drawing/2014/main" id="{615D5A9D-0739-974B-8B01-1C8C4E0600F3}"/>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1FA1D335-6722-BE48-4A7E-707051F190BD}"/>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C00000"/>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32207BBB-BF57-182D-4D90-3BA06D9E1334}"/>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32A2D797-85F9-370C-C220-4C413359C5F5}"/>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53C4FA9-6BFC-26AE-8A76-ED44ABB7EB3C}"/>
                </a:ext>
              </a:extLst>
            </p:cNvPr>
            <p:cNvSpPr txBox="1"/>
            <p:nvPr/>
          </p:nvSpPr>
          <p:spPr>
            <a:xfrm>
              <a:off x="1908268" y="1502922"/>
              <a:ext cx="5465792" cy="476434"/>
            </a:xfrm>
            <a:prstGeom prst="rect">
              <a:avLst/>
            </a:prstGeom>
            <a:noFill/>
          </p:spPr>
          <p:txBody>
            <a:bodyPr wrap="square" lIns="108000" rIns="108000" rtlCol="0">
              <a:spAutoFit/>
            </a:bodyPr>
            <a:lstStyle/>
            <a:p>
              <a:r>
                <a:rPr lang="en-US" altLang="ko-KR" sz="2000" b="1" dirty="0" err="1">
                  <a:solidFill>
                    <a:srgbClr val="C00000"/>
                  </a:solidFill>
                  <a:latin typeface="Times New Roman" panose="02020603050405020304" pitchFamily="18" charset="0"/>
                  <a:cs typeface="Times New Roman" panose="02020603050405020304" pitchFamily="18" charset="0"/>
                </a:rPr>
                <a:t>Giới</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thiệu</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bài</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toán</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và</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công</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nghệ</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sử</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dụng</a:t>
              </a:r>
              <a:endParaRPr lang="ko-KR" altLang="en-US" sz="2000" b="1" dirty="0">
                <a:solidFill>
                  <a:srgbClr val="C000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22D7C17-7F7C-7E26-5DA4-147F4AFB396A}"/>
                </a:ext>
              </a:extLst>
            </p:cNvPr>
            <p:cNvSpPr txBox="1"/>
            <p:nvPr/>
          </p:nvSpPr>
          <p:spPr>
            <a:xfrm>
              <a:off x="1908269" y="2817712"/>
              <a:ext cx="5465792" cy="476434"/>
            </a:xfrm>
            <a:prstGeom prst="rect">
              <a:avLst/>
            </a:prstGeom>
            <a:noFill/>
          </p:spPr>
          <p:txBody>
            <a:bodyPr wrap="square" lIns="108000" rIns="108000" rtlCol="0">
              <a:spAutoFit/>
            </a:bodyPr>
            <a:lstStyle/>
            <a:p>
              <a:r>
                <a:rPr lang="en-US" altLang="ko-KR" sz="2000" b="1" dirty="0" err="1">
                  <a:solidFill>
                    <a:srgbClr val="C00000"/>
                  </a:solidFill>
                  <a:latin typeface="Times New Roman" panose="02020603050405020304" pitchFamily="18" charset="0"/>
                  <a:cs typeface="Times New Roman" panose="02020603050405020304" pitchFamily="18" charset="0"/>
                </a:rPr>
                <a:t>Thiết</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kế</a:t>
              </a:r>
              <a:r>
                <a:rPr lang="en-US" altLang="ko-KR" sz="2000" b="1" dirty="0">
                  <a:solidFill>
                    <a:srgbClr val="C00000"/>
                  </a:solidFill>
                  <a:latin typeface="Times New Roman" panose="02020603050405020304" pitchFamily="18" charset="0"/>
                  <a:cs typeface="Times New Roman" panose="02020603050405020304" pitchFamily="18" charset="0"/>
                </a:rPr>
                <a:t> &amp; </a:t>
              </a:r>
              <a:r>
                <a:rPr lang="en-US" altLang="ko-KR" sz="2000" b="1" dirty="0" err="1">
                  <a:solidFill>
                    <a:srgbClr val="C00000"/>
                  </a:solidFill>
                  <a:latin typeface="Times New Roman" panose="02020603050405020304" pitchFamily="18" charset="0"/>
                  <a:cs typeface="Times New Roman" panose="02020603050405020304" pitchFamily="18" charset="0"/>
                </a:rPr>
                <a:t>xây</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dựng</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sản</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phẩm</a:t>
              </a:r>
              <a:endParaRPr lang="ko-KR" altLang="en-US" sz="2000" b="1" dirty="0">
                <a:solidFill>
                  <a:srgbClr val="C0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0D63C19-6514-EBB2-25D1-3021CB3363B6}"/>
                </a:ext>
              </a:extLst>
            </p:cNvPr>
            <p:cNvSpPr txBox="1"/>
            <p:nvPr/>
          </p:nvSpPr>
          <p:spPr>
            <a:xfrm>
              <a:off x="1919074" y="4076076"/>
              <a:ext cx="5465792" cy="476434"/>
            </a:xfrm>
            <a:prstGeom prst="rect">
              <a:avLst/>
            </a:prstGeom>
            <a:noFill/>
          </p:spPr>
          <p:txBody>
            <a:bodyPr wrap="square" lIns="108000" rIns="108000" rtlCol="0">
              <a:spAutoFit/>
            </a:bodyPr>
            <a:lstStyle/>
            <a:p>
              <a:r>
                <a:rPr lang="en-US" altLang="ko-KR" sz="2000" b="1" dirty="0" err="1">
                  <a:solidFill>
                    <a:srgbClr val="C00000"/>
                  </a:solidFill>
                  <a:latin typeface="Times New Roman" panose="02020603050405020304" pitchFamily="18" charset="0"/>
                  <a:cs typeface="Times New Roman" panose="02020603050405020304" pitchFamily="18" charset="0"/>
                </a:rPr>
                <a:t>Kết</a:t>
              </a:r>
              <a:r>
                <a:rPr lang="en-US" altLang="ko-KR" sz="2000" b="1" dirty="0">
                  <a:solidFill>
                    <a:srgbClr val="C00000"/>
                  </a:solidFill>
                  <a:latin typeface="Times New Roman" panose="02020603050405020304" pitchFamily="18" charset="0"/>
                  <a:cs typeface="Times New Roman" panose="02020603050405020304" pitchFamily="18" charset="0"/>
                </a:rPr>
                <a:t> </a:t>
              </a:r>
              <a:r>
                <a:rPr lang="en-US" altLang="ko-KR" sz="2000" b="1" dirty="0" err="1">
                  <a:solidFill>
                    <a:srgbClr val="C00000"/>
                  </a:solidFill>
                  <a:latin typeface="Times New Roman" panose="02020603050405020304" pitchFamily="18" charset="0"/>
                  <a:cs typeface="Times New Roman" panose="02020603050405020304" pitchFamily="18" charset="0"/>
                </a:rPr>
                <a:t>quả</a:t>
              </a:r>
              <a:endParaRPr lang="ko-KR" altLang="en-US" sz="2000" b="1" dirty="0">
                <a:solidFill>
                  <a:srgbClr val="C0000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07567AF-AC40-2483-868F-0B59A85DD6F2}"/>
                </a:ext>
              </a:extLst>
            </p:cNvPr>
            <p:cNvSpPr txBox="1"/>
            <p:nvPr/>
          </p:nvSpPr>
          <p:spPr>
            <a:xfrm>
              <a:off x="1919074" y="5446162"/>
              <a:ext cx="5465792" cy="476434"/>
            </a:xfrm>
            <a:prstGeom prst="rect">
              <a:avLst/>
            </a:prstGeom>
            <a:noFill/>
          </p:spPr>
          <p:txBody>
            <a:bodyPr wrap="square" lIns="108000" rIns="108000" rtlCol="0">
              <a:spAutoFit/>
            </a:bodyPr>
            <a:lstStyle/>
            <a:p>
              <a:r>
                <a:rPr lang="en-GB" altLang="ko-KR" sz="2000" b="1" dirty="0" err="1">
                  <a:solidFill>
                    <a:srgbClr val="C00000"/>
                  </a:solidFill>
                  <a:latin typeface="Times New Roman" panose="02020603050405020304" pitchFamily="18" charset="0"/>
                  <a:cs typeface="Times New Roman" panose="02020603050405020304" pitchFamily="18" charset="0"/>
                </a:rPr>
                <a:t>Kết</a:t>
              </a:r>
              <a:r>
                <a:rPr lang="en-GB" altLang="ko-KR" sz="2000" b="1" dirty="0">
                  <a:solidFill>
                    <a:srgbClr val="C00000"/>
                  </a:solidFill>
                  <a:latin typeface="Times New Roman" panose="02020603050405020304" pitchFamily="18" charset="0"/>
                  <a:cs typeface="Times New Roman" panose="02020603050405020304" pitchFamily="18" charset="0"/>
                </a:rPr>
                <a:t> </a:t>
              </a:r>
              <a:r>
                <a:rPr lang="en-GB" altLang="ko-KR" sz="2000" b="1" dirty="0" err="1">
                  <a:solidFill>
                    <a:srgbClr val="C00000"/>
                  </a:solidFill>
                  <a:latin typeface="Times New Roman" panose="02020603050405020304" pitchFamily="18" charset="0"/>
                  <a:cs typeface="Times New Roman" panose="02020603050405020304" pitchFamily="18" charset="0"/>
                </a:rPr>
                <a:t>luận</a:t>
              </a:r>
              <a:endParaRPr lang="ko-KR" altLang="en-US" sz="2000" b="1" dirty="0">
                <a:solidFill>
                  <a:srgbClr val="C00000"/>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3EE6CD73-F01B-450D-CE40-70CBBBE61423}"/>
              </a:ext>
            </a:extLst>
          </p:cNvPr>
          <p:cNvGrpSpPr/>
          <p:nvPr/>
        </p:nvGrpSpPr>
        <p:grpSpPr>
          <a:xfrm>
            <a:off x="1155823" y="1477426"/>
            <a:ext cx="826727" cy="731520"/>
            <a:chOff x="378089" y="1410285"/>
            <a:chExt cx="826727" cy="731520"/>
          </a:xfrm>
        </p:grpSpPr>
        <p:sp>
          <p:nvSpPr>
            <p:cNvPr id="8" name="Oval 7">
              <a:extLst>
                <a:ext uri="{FF2B5EF4-FFF2-40B4-BE49-F238E27FC236}">
                  <a16:creationId xmlns:a16="http://schemas.microsoft.com/office/drawing/2014/main" id="{1B4C179D-5474-D382-F24C-53C709CD95CD}"/>
                </a:ext>
              </a:extLst>
            </p:cNvPr>
            <p:cNvSpPr>
              <a:spLocks noChangeAspect="1"/>
            </p:cNvSpPr>
            <p:nvPr/>
          </p:nvSpPr>
          <p:spPr>
            <a:xfrm>
              <a:off x="441275" y="1410285"/>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10" name="TextBox 9">
              <a:extLst>
                <a:ext uri="{FF2B5EF4-FFF2-40B4-BE49-F238E27FC236}">
                  <a16:creationId xmlns:a16="http://schemas.microsoft.com/office/drawing/2014/main" id="{51D07526-C65F-3AB4-21D7-DDDFED0F4AFC}"/>
                </a:ext>
              </a:extLst>
            </p:cNvPr>
            <p:cNvSpPr txBox="1"/>
            <p:nvPr/>
          </p:nvSpPr>
          <p:spPr>
            <a:xfrm>
              <a:off x="378089" y="1475133"/>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01</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19BE6C25-7CC6-F6BD-FA98-DE950492BF1D}"/>
              </a:ext>
            </a:extLst>
          </p:cNvPr>
          <p:cNvGrpSpPr/>
          <p:nvPr/>
        </p:nvGrpSpPr>
        <p:grpSpPr>
          <a:xfrm>
            <a:off x="1155824" y="2571933"/>
            <a:ext cx="826727" cy="731520"/>
            <a:chOff x="1115464" y="2541803"/>
            <a:chExt cx="826727" cy="731520"/>
          </a:xfrm>
        </p:grpSpPr>
        <p:sp>
          <p:nvSpPr>
            <p:cNvPr id="12" name="Oval 11">
              <a:extLst>
                <a:ext uri="{FF2B5EF4-FFF2-40B4-BE49-F238E27FC236}">
                  <a16:creationId xmlns:a16="http://schemas.microsoft.com/office/drawing/2014/main" id="{A48D95C3-8284-9B55-ABD8-939708078916}"/>
                </a:ext>
              </a:extLst>
            </p:cNvPr>
            <p:cNvSpPr>
              <a:spLocks noChangeAspect="1"/>
            </p:cNvSpPr>
            <p:nvPr/>
          </p:nvSpPr>
          <p:spPr>
            <a:xfrm>
              <a:off x="1163068" y="2541803"/>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14" name="TextBox 13">
              <a:extLst>
                <a:ext uri="{FF2B5EF4-FFF2-40B4-BE49-F238E27FC236}">
                  <a16:creationId xmlns:a16="http://schemas.microsoft.com/office/drawing/2014/main" id="{9E9C067C-5489-E71B-FC55-EE325BE3E39A}"/>
                </a:ext>
              </a:extLst>
            </p:cNvPr>
            <p:cNvSpPr txBox="1"/>
            <p:nvPr/>
          </p:nvSpPr>
          <p:spPr>
            <a:xfrm>
              <a:off x="1115464" y="2606651"/>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02</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3AB29E06-4AE3-7C07-2264-4F9C163CB70F}"/>
              </a:ext>
            </a:extLst>
          </p:cNvPr>
          <p:cNvGrpSpPr/>
          <p:nvPr/>
        </p:nvGrpSpPr>
        <p:grpSpPr>
          <a:xfrm>
            <a:off x="1152018" y="3670785"/>
            <a:ext cx="826727" cy="731520"/>
            <a:chOff x="1115464" y="3619999"/>
            <a:chExt cx="826727" cy="731520"/>
          </a:xfrm>
        </p:grpSpPr>
        <p:sp>
          <p:nvSpPr>
            <p:cNvPr id="17" name="Oval 16">
              <a:extLst>
                <a:ext uri="{FF2B5EF4-FFF2-40B4-BE49-F238E27FC236}">
                  <a16:creationId xmlns:a16="http://schemas.microsoft.com/office/drawing/2014/main" id="{F2D3BDA6-A765-E9CD-7CA9-B3444F55529C}"/>
                </a:ext>
              </a:extLst>
            </p:cNvPr>
            <p:cNvSpPr>
              <a:spLocks noChangeAspect="1"/>
            </p:cNvSpPr>
            <p:nvPr/>
          </p:nvSpPr>
          <p:spPr>
            <a:xfrm>
              <a:off x="1163068" y="3619999"/>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19" name="TextBox 18">
              <a:extLst>
                <a:ext uri="{FF2B5EF4-FFF2-40B4-BE49-F238E27FC236}">
                  <a16:creationId xmlns:a16="http://schemas.microsoft.com/office/drawing/2014/main" id="{74C2B6E8-7CEC-8DFE-428B-C5A89450C404}"/>
                </a:ext>
              </a:extLst>
            </p:cNvPr>
            <p:cNvSpPr txBox="1"/>
            <p:nvPr/>
          </p:nvSpPr>
          <p:spPr>
            <a:xfrm>
              <a:off x="1115464" y="3684847"/>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03</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ED833E2B-ECB3-E733-51C2-771ADDAD0C31}"/>
              </a:ext>
            </a:extLst>
          </p:cNvPr>
          <p:cNvGrpSpPr/>
          <p:nvPr/>
        </p:nvGrpSpPr>
        <p:grpSpPr>
          <a:xfrm>
            <a:off x="1171405" y="4779309"/>
            <a:ext cx="826727" cy="731520"/>
            <a:chOff x="-46310" y="4589086"/>
            <a:chExt cx="826727" cy="731520"/>
          </a:xfrm>
        </p:grpSpPr>
        <p:sp>
          <p:nvSpPr>
            <p:cNvPr id="20" name="Oval 19">
              <a:extLst>
                <a:ext uri="{FF2B5EF4-FFF2-40B4-BE49-F238E27FC236}">
                  <a16:creationId xmlns:a16="http://schemas.microsoft.com/office/drawing/2014/main" id="{1E79064A-DBAF-E2BD-702C-8246EAF373DA}"/>
                </a:ext>
              </a:extLst>
            </p:cNvPr>
            <p:cNvSpPr>
              <a:spLocks noChangeAspect="1"/>
            </p:cNvSpPr>
            <p:nvPr/>
          </p:nvSpPr>
          <p:spPr>
            <a:xfrm>
              <a:off x="1294" y="4589086"/>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cs typeface="Arial" pitchFamily="34" charset="0"/>
              </a:endParaRPr>
            </a:p>
          </p:txBody>
        </p:sp>
        <p:sp>
          <p:nvSpPr>
            <p:cNvPr id="22" name="TextBox 21">
              <a:extLst>
                <a:ext uri="{FF2B5EF4-FFF2-40B4-BE49-F238E27FC236}">
                  <a16:creationId xmlns:a16="http://schemas.microsoft.com/office/drawing/2014/main" id="{0C1E61EB-3DF5-ABF8-0EBD-248102944CD1}"/>
                </a:ext>
              </a:extLst>
            </p:cNvPr>
            <p:cNvSpPr txBox="1"/>
            <p:nvPr/>
          </p:nvSpPr>
          <p:spPr>
            <a:xfrm>
              <a:off x="-46310" y="4653934"/>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Times New Roman" panose="02020603050405020304" pitchFamily="18" charset="0"/>
                  <a:cs typeface="Times New Roman" panose="02020603050405020304" pitchFamily="18" charset="0"/>
                </a:rPr>
                <a:t>04</a:t>
              </a:r>
              <a:endParaRPr lang="ko-KR" altLang="en-US" sz="32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6052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2997" y="457200"/>
            <a:ext cx="7239000" cy="560785"/>
          </a:xfrm>
        </p:spPr>
        <p:txBody>
          <a:bodyPr>
            <a:norm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2C246E-4C29-4D2C-88FF-E1DA07F2AD99}"/>
              </a:ext>
            </a:extLst>
          </p:cNvPr>
          <p:cNvPicPr>
            <a:picLocks noChangeAspect="1"/>
          </p:cNvPicPr>
          <p:nvPr/>
        </p:nvPicPr>
        <p:blipFill>
          <a:blip r:embed="rId3"/>
          <a:stretch>
            <a:fillRect/>
          </a:stretch>
        </p:blipFill>
        <p:spPr>
          <a:xfrm>
            <a:off x="1142996" y="1666692"/>
            <a:ext cx="5715004" cy="4135089"/>
          </a:xfrm>
          <a:prstGeom prst="rect">
            <a:avLst/>
          </a:prstGeom>
        </p:spPr>
      </p:pic>
      <p:sp>
        <p:nvSpPr>
          <p:cNvPr id="7" name="TextBox 6">
            <a:extLst>
              <a:ext uri="{FF2B5EF4-FFF2-40B4-BE49-F238E27FC236}">
                <a16:creationId xmlns:a16="http://schemas.microsoft.com/office/drawing/2014/main" id="{75B3BC6F-5F67-AC5D-CC04-7470116587B7}"/>
              </a:ext>
            </a:extLst>
          </p:cNvPr>
          <p:cNvSpPr txBox="1"/>
          <p:nvPr/>
        </p:nvSpPr>
        <p:spPr>
          <a:xfrm>
            <a:off x="1142996" y="1095345"/>
            <a:ext cx="7086603" cy="477054"/>
          </a:xfrm>
          <a:prstGeom prst="rect">
            <a:avLst/>
          </a:prstGeom>
          <a:noFill/>
        </p:spPr>
        <p:txBody>
          <a:bodyPr wrap="square" rtlCol="0">
            <a:spAutoFit/>
          </a:bodyPr>
          <a:lstStyle/>
          <a:p>
            <a:r>
              <a:rPr lang="en-US" sz="2500" dirty="0" err="1">
                <a:latin typeface="Times New Roman" panose="02020603050405020304" pitchFamily="18" charset="0"/>
                <a:cs typeface="Times New Roman" panose="02020603050405020304" pitchFamily="18" charset="0"/>
              </a:rPr>
              <a:t>Doanh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khổng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lồ</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từ</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ngành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công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nghiệp</a:t>
            </a:r>
            <a:r>
              <a:rPr lang="en-US" sz="2500" dirty="0">
                <a:latin typeface="Times New Roman" panose="02020603050405020304" pitchFamily="18" charset="0"/>
                <a:cs typeface="Times New Roman" panose="02020603050405020304" pitchFamily="18" charset="0"/>
              </a:rPr>
              <a:t> Game</a:t>
            </a:r>
          </a:p>
        </p:txBody>
      </p:sp>
    </p:spTree>
    <p:extLst>
      <p:ext uri="{BB962C8B-B14F-4D97-AF65-F5344CB8AC3E}">
        <p14:creationId xmlns:p14="http://schemas.microsoft.com/office/powerpoint/2010/main" val="367009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57200"/>
            <a:ext cx="7391400" cy="560785"/>
          </a:xfrm>
        </p:spPr>
        <p:txBody>
          <a:bodyPr>
            <a:norm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6D509C4-2A7D-D8A0-D7DF-A6C269D19BDD}"/>
              </a:ext>
            </a:extLst>
          </p:cNvPr>
          <p:cNvSpPr txBox="1"/>
          <p:nvPr/>
        </p:nvSpPr>
        <p:spPr>
          <a:xfrm>
            <a:off x="1143000" y="1087033"/>
            <a:ext cx="7772400" cy="477054"/>
          </a:xfrm>
          <a:prstGeom prst="rect">
            <a:avLst/>
          </a:prstGeom>
          <a:noFill/>
        </p:spPr>
        <p:txBody>
          <a:bodyPr wrap="square" rtlCol="0">
            <a:spAutoFit/>
          </a:bodyPr>
          <a:lstStyle/>
          <a:p>
            <a:r>
              <a:rPr lang="en-US" sz="2500" dirty="0" err="1">
                <a:latin typeface="Times New Roman" panose="02020603050405020304" pitchFamily="18" charset="0"/>
                <a:cs typeface="Times New Roman" panose="02020603050405020304" pitchFamily="18" charset="0"/>
              </a:rPr>
              <a:t>Tương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lai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của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ngành</a:t>
            </a:r>
            <a:r>
              <a:rPr lang="en-US" sz="2500" dirty="0">
                <a:latin typeface="Times New Roman" panose="02020603050405020304" pitchFamily="18" charset="0"/>
                <a:cs typeface="Times New Roman" panose="02020603050405020304" pitchFamily="18" charset="0"/>
              </a:rPr>
              <a:t> game</a:t>
            </a:r>
          </a:p>
        </p:txBody>
      </p:sp>
      <p:pic>
        <p:nvPicPr>
          <p:cNvPr id="1028" name="Picture 4">
            <a:extLst>
              <a:ext uri="{FF2B5EF4-FFF2-40B4-BE49-F238E27FC236}">
                <a16:creationId xmlns:a16="http://schemas.microsoft.com/office/drawing/2014/main" id="{0121C424-C957-2DB4-8FE0-3CA03B15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676400"/>
            <a:ext cx="6896100" cy="3879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4C25-1E5A-7E5C-F2EB-C5E880BDEEE0}"/>
              </a:ext>
            </a:extLst>
          </p:cNvPr>
          <p:cNvSpPr>
            <a:spLocks noGrp="1"/>
          </p:cNvSpPr>
          <p:nvPr>
            <p:ph type="title"/>
          </p:nvPr>
        </p:nvSpPr>
        <p:spPr/>
        <p:txBody>
          <a:bodyPr>
            <a:norm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en-US" sz="3000" dirty="0"/>
          </a:p>
        </p:txBody>
      </p:sp>
      <p:pic>
        <p:nvPicPr>
          <p:cNvPr id="5" name="Picture 4">
            <a:extLst>
              <a:ext uri="{FF2B5EF4-FFF2-40B4-BE49-F238E27FC236}">
                <a16:creationId xmlns:a16="http://schemas.microsoft.com/office/drawing/2014/main" id="{2B45D435-9C42-9905-8751-79E1433430DF}"/>
              </a:ext>
            </a:extLst>
          </p:cNvPr>
          <p:cNvPicPr>
            <a:picLocks noChangeAspect="1"/>
          </p:cNvPicPr>
          <p:nvPr/>
        </p:nvPicPr>
        <p:blipFill>
          <a:blip r:embed="rId2"/>
          <a:stretch>
            <a:fillRect/>
          </a:stretch>
        </p:blipFill>
        <p:spPr>
          <a:xfrm>
            <a:off x="1220589" y="2092507"/>
            <a:ext cx="7065455" cy="3624454"/>
          </a:xfrm>
          <a:prstGeom prst="rect">
            <a:avLst/>
          </a:prstGeom>
        </p:spPr>
      </p:pic>
      <p:sp>
        <p:nvSpPr>
          <p:cNvPr id="6" name="TextBox 5">
            <a:extLst>
              <a:ext uri="{FF2B5EF4-FFF2-40B4-BE49-F238E27FC236}">
                <a16:creationId xmlns:a16="http://schemas.microsoft.com/office/drawing/2014/main" id="{9C0F3A5B-87C4-8099-2BC3-49A39A6BF6EB}"/>
              </a:ext>
            </a:extLst>
          </p:cNvPr>
          <p:cNvSpPr txBox="1"/>
          <p:nvPr/>
        </p:nvSpPr>
        <p:spPr>
          <a:xfrm>
            <a:off x="1125341" y="1112817"/>
            <a:ext cx="729476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PTIT </a:t>
            </a:r>
            <a:r>
              <a:rPr lang="en-US" sz="2500" dirty="0" err="1">
                <a:latin typeface="Times New Roman" panose="02020603050405020304" pitchFamily="18" charset="0"/>
                <a:cs typeface="Times New Roman" panose="02020603050405020304" pitchFamily="18" charset="0"/>
              </a:rPr>
              <a:t>đã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ứng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dụng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của</a:t>
            </a:r>
            <a:r>
              <a:rPr lang="en-US" sz="2500" dirty="0">
                <a:latin typeface="Times New Roman" panose="02020603050405020304" pitchFamily="18" charset="0"/>
                <a:cs typeface="Times New Roman" panose="02020603050405020304" pitchFamily="18" charset="0"/>
              </a:rPr>
              <a:t> LEAP MOTION</a:t>
            </a:r>
          </a:p>
        </p:txBody>
      </p:sp>
    </p:spTree>
    <p:extLst>
      <p:ext uri="{BB962C8B-B14F-4D97-AF65-F5344CB8AC3E}">
        <p14:creationId xmlns:p14="http://schemas.microsoft.com/office/powerpoint/2010/main" val="150684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95A6-5ECE-E1CB-8B49-832DCA282D11}"/>
              </a:ext>
            </a:extLst>
          </p:cNvPr>
          <p:cNvSpPr>
            <a:spLocks noGrp="1"/>
          </p:cNvSpPr>
          <p:nvPr>
            <p:ph type="title"/>
          </p:nvPr>
        </p:nvSpPr>
        <p:spPr>
          <a:xfrm>
            <a:off x="1143000" y="438391"/>
            <a:ext cx="7294762" cy="575527"/>
          </a:xfrm>
        </p:spPr>
        <p:txBody>
          <a:bodyPr>
            <a:norm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en-US" sz="3000" dirty="0"/>
          </a:p>
        </p:txBody>
      </p:sp>
      <p:sp>
        <p:nvSpPr>
          <p:cNvPr id="5" name="TextBox 4">
            <a:extLst>
              <a:ext uri="{FF2B5EF4-FFF2-40B4-BE49-F238E27FC236}">
                <a16:creationId xmlns:a16="http://schemas.microsoft.com/office/drawing/2014/main" id="{C68F27CF-7DD7-EF24-0A9D-6C13494E025B}"/>
              </a:ext>
            </a:extLst>
          </p:cNvPr>
          <p:cNvSpPr txBox="1"/>
          <p:nvPr/>
        </p:nvSpPr>
        <p:spPr>
          <a:xfrm>
            <a:off x="990600" y="1371600"/>
            <a:ext cx="3026791" cy="553998"/>
          </a:xfrm>
          <a:prstGeom prst="rect">
            <a:avLst/>
          </a:prstGeom>
          <a:noFill/>
        </p:spPr>
        <p:txBody>
          <a:bodyPr wrap="none" rtlCol="0">
            <a:spAutoFit/>
          </a:bodyPr>
          <a:lstStyle/>
          <a:p>
            <a:r>
              <a:rPr lang="en-US" sz="3000" b="1" dirty="0">
                <a:latin typeface="Times New Roman" panose="02020603050405020304" pitchFamily="18" charset="0"/>
                <a:cs typeface="Times New Roman" panose="02020603050405020304" pitchFamily="18" charset="0"/>
              </a:rPr>
              <a:t>Lý do </a:t>
            </a:r>
            <a:r>
              <a:rPr lang="en-US" sz="3000" b="1" dirty="0" err="1">
                <a:latin typeface="Times New Roman" panose="02020603050405020304" pitchFamily="18" charset="0"/>
                <a:cs typeface="Times New Roman" panose="02020603050405020304" pitchFamily="18" charset="0"/>
              </a:rPr>
              <a:t>chọn</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đề</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tài</a:t>
            </a:r>
            <a:endParaRPr lang="en-US" sz="3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FA6FB69-894C-0BB7-0630-8CDAE46935CE}"/>
              </a:ext>
            </a:extLst>
          </p:cNvPr>
          <p:cNvSpPr txBox="1"/>
          <p:nvPr/>
        </p:nvSpPr>
        <p:spPr>
          <a:xfrm>
            <a:off x="968022" y="1995517"/>
            <a:ext cx="5892960"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err="1"/>
              <a:t>Phát</a:t>
            </a:r>
            <a:r>
              <a:rPr lang="en-US" sz="2500" dirty="0"/>
              <a:t> </a:t>
            </a:r>
            <a:r>
              <a:rPr lang="en-US" sz="2500" dirty="0" err="1"/>
              <a:t>triển</a:t>
            </a:r>
            <a:r>
              <a:rPr lang="en-US" sz="2500" dirty="0"/>
              <a:t> </a:t>
            </a:r>
            <a:r>
              <a:rPr lang="en-US" sz="2500" dirty="0" err="1"/>
              <a:t>ứng</a:t>
            </a:r>
            <a:r>
              <a:rPr lang="en-US" sz="2500" dirty="0"/>
              <a:t> </a:t>
            </a:r>
            <a:r>
              <a:rPr lang="en-US" sz="2500" dirty="0" err="1"/>
              <a:t>dụng</a:t>
            </a:r>
            <a:r>
              <a:rPr lang="en-US" sz="2500" dirty="0"/>
              <a:t> game 3D</a:t>
            </a:r>
          </a:p>
          <a:p>
            <a:pPr marL="285750" indent="-285750">
              <a:buFont typeface="Arial" panose="020B0604020202020204" pitchFamily="34" charset="0"/>
              <a:buChar char="•"/>
            </a:pPr>
            <a:r>
              <a:rPr lang="en-US" sz="2500" dirty="0" err="1"/>
              <a:t>Sử</a:t>
            </a:r>
            <a:r>
              <a:rPr lang="en-US" sz="2500" dirty="0"/>
              <a:t> </a:t>
            </a:r>
            <a:r>
              <a:rPr lang="en-US" sz="2500" dirty="0" err="1"/>
              <a:t>dụng</a:t>
            </a:r>
            <a:r>
              <a:rPr lang="en-US" sz="2500" dirty="0"/>
              <a:t> </a:t>
            </a:r>
            <a:r>
              <a:rPr lang="en-US" sz="2500" dirty="0" err="1"/>
              <a:t>thiết</a:t>
            </a:r>
            <a:r>
              <a:rPr lang="en-US" sz="2500" dirty="0"/>
              <a:t> </a:t>
            </a:r>
            <a:r>
              <a:rPr lang="en-US" sz="2500" dirty="0" err="1"/>
              <a:t>bị</a:t>
            </a:r>
            <a:r>
              <a:rPr lang="en-US" sz="2500" dirty="0"/>
              <a:t> </a:t>
            </a:r>
            <a:r>
              <a:rPr lang="en-US" sz="2500" dirty="0" err="1"/>
              <a:t>nhận</a:t>
            </a:r>
            <a:r>
              <a:rPr lang="en-US" sz="2500" dirty="0"/>
              <a:t> </a:t>
            </a:r>
            <a:r>
              <a:rPr lang="en-US" sz="2500" dirty="0" err="1"/>
              <a:t>diện</a:t>
            </a:r>
            <a:r>
              <a:rPr lang="en-US" sz="2500" dirty="0"/>
              <a:t> </a:t>
            </a:r>
            <a:r>
              <a:rPr lang="en-US" sz="2500" dirty="0" err="1"/>
              <a:t>cử</a:t>
            </a:r>
            <a:r>
              <a:rPr lang="en-US" sz="2500" dirty="0"/>
              <a:t> </a:t>
            </a:r>
            <a:r>
              <a:rPr lang="en-US" sz="2500" dirty="0" err="1"/>
              <a:t>chỉ</a:t>
            </a:r>
            <a:r>
              <a:rPr lang="en-US" sz="2500" dirty="0"/>
              <a:t> </a:t>
            </a:r>
            <a:r>
              <a:rPr lang="en-US" sz="2500" dirty="0" err="1"/>
              <a:t>tay</a:t>
            </a:r>
            <a:r>
              <a:rPr lang="en-US" sz="2500" dirty="0"/>
              <a:t> </a:t>
            </a:r>
          </a:p>
        </p:txBody>
      </p:sp>
      <p:sp>
        <p:nvSpPr>
          <p:cNvPr id="7" name="TextBox 6">
            <a:extLst>
              <a:ext uri="{FF2B5EF4-FFF2-40B4-BE49-F238E27FC236}">
                <a16:creationId xmlns:a16="http://schemas.microsoft.com/office/drawing/2014/main" id="{6AB84537-93C4-1097-EE73-48B65F0DA2D7}"/>
              </a:ext>
            </a:extLst>
          </p:cNvPr>
          <p:cNvSpPr txBox="1"/>
          <p:nvPr/>
        </p:nvSpPr>
        <p:spPr>
          <a:xfrm>
            <a:off x="968022" y="3214973"/>
            <a:ext cx="4068743" cy="553998"/>
          </a:xfrm>
          <a:prstGeom prst="rect">
            <a:avLst/>
          </a:prstGeom>
          <a:noFill/>
        </p:spPr>
        <p:txBody>
          <a:bodyPr wrap="none" rtlCol="0">
            <a:spAutoFit/>
          </a:bodyPr>
          <a:lstStyle/>
          <a:p>
            <a:r>
              <a:rPr lang="en-US" sz="3000" b="1" dirty="0" err="1">
                <a:latin typeface="Times New Roman" panose="02020603050405020304" pitchFamily="18" charset="0"/>
                <a:cs typeface="Times New Roman" panose="02020603050405020304" pitchFamily="18" charset="0"/>
              </a:rPr>
              <a:t>Mục</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đích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của</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ứng</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dụng</a:t>
            </a:r>
            <a:endParaRPr lang="en-US" sz="3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69E2092-80AA-D5A0-37D8-C1C40F53630E}"/>
              </a:ext>
            </a:extLst>
          </p:cNvPr>
          <p:cNvSpPr txBox="1"/>
          <p:nvPr/>
        </p:nvSpPr>
        <p:spPr>
          <a:xfrm>
            <a:off x="945444" y="3838890"/>
            <a:ext cx="7969956"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t>Nghiên</a:t>
            </a:r>
            <a:r>
              <a:rPr lang="en-US" sz="2500" dirty="0"/>
              <a:t> </a:t>
            </a:r>
            <a:r>
              <a:rPr lang="en-US" sz="2500" dirty="0" err="1"/>
              <a:t>cứu</a:t>
            </a:r>
            <a:r>
              <a:rPr lang="en-US" sz="2500" dirty="0"/>
              <a:t> </a:t>
            </a:r>
            <a:r>
              <a:rPr lang="en-US" sz="2500" dirty="0" err="1"/>
              <a:t>khả</a:t>
            </a:r>
            <a:r>
              <a:rPr lang="en-US" sz="2500" dirty="0"/>
              <a:t> </a:t>
            </a:r>
            <a:r>
              <a:rPr lang="en-US" sz="2500" dirty="0" err="1"/>
              <a:t>năng</a:t>
            </a:r>
            <a:r>
              <a:rPr lang="en-US" sz="2500" dirty="0"/>
              <a:t> </a:t>
            </a:r>
            <a:r>
              <a:rPr lang="en-US" sz="2500" dirty="0" err="1"/>
              <a:t>của</a:t>
            </a:r>
            <a:r>
              <a:rPr lang="en-US" sz="2500" dirty="0"/>
              <a:t> Leap Motion </a:t>
            </a:r>
            <a:r>
              <a:rPr lang="en-US" sz="2500" dirty="0" err="1"/>
              <a:t>trong</a:t>
            </a:r>
            <a:r>
              <a:rPr lang="en-US" sz="2500" dirty="0"/>
              <a:t> </a:t>
            </a:r>
            <a:r>
              <a:rPr lang="en-US" sz="2500" dirty="0" err="1"/>
              <a:t>phát</a:t>
            </a:r>
            <a:r>
              <a:rPr lang="en-US" sz="2500" dirty="0"/>
              <a:t> </a:t>
            </a:r>
            <a:r>
              <a:rPr lang="en-US" sz="2500" dirty="0" err="1"/>
              <a:t>triển</a:t>
            </a:r>
            <a:r>
              <a:rPr lang="en-US" sz="2500" dirty="0"/>
              <a:t> Game</a:t>
            </a:r>
          </a:p>
          <a:p>
            <a:pPr marL="285750" indent="-285750">
              <a:buFont typeface="Arial" panose="020B0604020202020204" pitchFamily="34" charset="0"/>
              <a:buChar char="•"/>
            </a:pPr>
            <a:r>
              <a:rPr lang="en-US" sz="2500" dirty="0" err="1"/>
              <a:t>Mang</a:t>
            </a:r>
            <a:r>
              <a:rPr lang="en-US" sz="2500" dirty="0"/>
              <a:t> </a:t>
            </a:r>
            <a:r>
              <a:rPr lang="en-US" sz="2500" dirty="0" err="1"/>
              <a:t>lại</a:t>
            </a:r>
            <a:r>
              <a:rPr lang="en-US" sz="2500" dirty="0"/>
              <a:t> </a:t>
            </a:r>
            <a:r>
              <a:rPr lang="en-US" sz="2500" dirty="0" err="1"/>
              <a:t>trải</a:t>
            </a:r>
            <a:r>
              <a:rPr lang="en-US" sz="2500" dirty="0"/>
              <a:t> </a:t>
            </a:r>
            <a:r>
              <a:rPr lang="en-US" sz="2500" dirty="0" err="1"/>
              <a:t>nghiệm</a:t>
            </a:r>
            <a:r>
              <a:rPr lang="en-US" sz="2500" dirty="0"/>
              <a:t> </a:t>
            </a:r>
            <a:r>
              <a:rPr lang="en-US" sz="2500" dirty="0" err="1"/>
              <a:t>chơi</a:t>
            </a:r>
            <a:r>
              <a:rPr lang="en-US" sz="2500" dirty="0"/>
              <a:t> game </a:t>
            </a:r>
            <a:r>
              <a:rPr lang="en-US" sz="2500" dirty="0" err="1"/>
              <a:t>mới</a:t>
            </a:r>
            <a:endParaRPr lang="en-US" sz="2500" dirty="0"/>
          </a:p>
        </p:txBody>
      </p:sp>
    </p:spTree>
    <p:extLst>
      <p:ext uri="{BB962C8B-B14F-4D97-AF65-F5344CB8AC3E}">
        <p14:creationId xmlns:p14="http://schemas.microsoft.com/office/powerpoint/2010/main" val="346316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37206"/>
            <a:ext cx="7162800" cy="560785"/>
          </a:xfrm>
        </p:spPr>
        <p:txBody>
          <a:bodyPr>
            <a:no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Times New Roman" panose="02020603050405020304" pitchFamily="18" charset="0"/>
              <a:cs typeface="Times New Roman" panose="02020603050405020304" pitchFamily="18" charset="0"/>
            </a:endParaRPr>
          </a:p>
        </p:txBody>
      </p:sp>
      <p:sp>
        <p:nvSpPr>
          <p:cNvPr id="10242" name="Text Box 12">
            <a:extLst>
              <a:ext uri="{FF2B5EF4-FFF2-40B4-BE49-F238E27FC236}">
                <a16:creationId xmlns:a16="http://schemas.microsoft.com/office/drawing/2014/main" id="{FF2D5929-A8E3-00B5-2141-E741CD0BE14B}"/>
              </a:ext>
            </a:extLst>
          </p:cNvPr>
          <p:cNvSpPr txBox="1">
            <a:spLocks noChangeArrowheads="1"/>
          </p:cNvSpPr>
          <p:nvPr/>
        </p:nvSpPr>
        <p:spPr bwMode="auto">
          <a:xfrm>
            <a:off x="762000" y="1371600"/>
            <a:ext cx="4191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Times New Roman" panose="02020603050405020304" pitchFamily="18" charset="0"/>
                <a:cs typeface="Times New Roman" panose="02020603050405020304" pitchFamily="18" charset="0"/>
              </a:rPr>
              <a:t>Thiết</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bị</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phần</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cứng</a:t>
            </a:r>
            <a:endParaRPr lang="en-US" altLang="vi-VN" sz="2500" b="1" dirty="0">
              <a:latin typeface="Times New Roman" panose="02020603050405020304" pitchFamily="18" charset="0"/>
              <a:cs typeface="Times New Roman" panose="02020603050405020304" pitchFamily="18" charset="0"/>
            </a:endParaRPr>
          </a:p>
        </p:txBody>
      </p:sp>
      <p:pic>
        <p:nvPicPr>
          <p:cNvPr id="3" name="Picture 2" descr="A close-up of a device&#10;&#10;Description automatically generated">
            <a:extLst>
              <a:ext uri="{FF2B5EF4-FFF2-40B4-BE49-F238E27FC236}">
                <a16:creationId xmlns:a16="http://schemas.microsoft.com/office/drawing/2014/main" id="{4DEC88D5-18C2-7F7F-B914-B46B6197A813}"/>
              </a:ext>
            </a:extLst>
          </p:cNvPr>
          <p:cNvPicPr>
            <a:picLocks noChangeAspect="1"/>
          </p:cNvPicPr>
          <p:nvPr/>
        </p:nvPicPr>
        <p:blipFill>
          <a:blip r:embed="rId3"/>
          <a:stretch>
            <a:fillRect/>
          </a:stretch>
        </p:blipFill>
        <p:spPr>
          <a:xfrm>
            <a:off x="1578517" y="1970928"/>
            <a:ext cx="6099175" cy="2779961"/>
          </a:xfrm>
          <a:prstGeom prst="rect">
            <a:avLst/>
          </a:prstGeom>
        </p:spPr>
      </p:pic>
      <p:sp>
        <p:nvSpPr>
          <p:cNvPr id="5" name="TextBox 4">
            <a:extLst>
              <a:ext uri="{FF2B5EF4-FFF2-40B4-BE49-F238E27FC236}">
                <a16:creationId xmlns:a16="http://schemas.microsoft.com/office/drawing/2014/main" id="{CF54AD84-F4DA-A682-FE97-6A4796185165}"/>
              </a:ext>
            </a:extLst>
          </p:cNvPr>
          <p:cNvSpPr txBox="1"/>
          <p:nvPr/>
        </p:nvSpPr>
        <p:spPr>
          <a:xfrm>
            <a:off x="3312680" y="4953000"/>
            <a:ext cx="263084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Leap Motion Controller</a:t>
            </a:r>
          </a:p>
        </p:txBody>
      </p:sp>
    </p:spTree>
    <p:extLst>
      <p:ext uri="{BB962C8B-B14F-4D97-AF65-F5344CB8AC3E}">
        <p14:creationId xmlns:p14="http://schemas.microsoft.com/office/powerpoint/2010/main" val="160857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A95BC-952A-570C-7DA9-4C6B274DE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F7AA3-A0C1-9C17-C24A-D0D49166CD25}"/>
              </a:ext>
            </a:extLst>
          </p:cNvPr>
          <p:cNvSpPr>
            <a:spLocks noGrp="1"/>
          </p:cNvSpPr>
          <p:nvPr>
            <p:ph type="title"/>
          </p:nvPr>
        </p:nvSpPr>
        <p:spPr>
          <a:xfrm>
            <a:off x="1143000" y="437206"/>
            <a:ext cx="7162800" cy="560785"/>
          </a:xfrm>
        </p:spPr>
        <p:txBody>
          <a:bodyPr>
            <a:no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Times New Roman" panose="02020603050405020304" pitchFamily="18" charset="0"/>
              <a:cs typeface="Times New Roman" panose="02020603050405020304" pitchFamily="18" charset="0"/>
            </a:endParaRPr>
          </a:p>
        </p:txBody>
      </p:sp>
      <p:sp>
        <p:nvSpPr>
          <p:cNvPr id="10242" name="Text Box 12">
            <a:extLst>
              <a:ext uri="{FF2B5EF4-FFF2-40B4-BE49-F238E27FC236}">
                <a16:creationId xmlns:a16="http://schemas.microsoft.com/office/drawing/2014/main" id="{DA0701A3-45A0-DBF9-FEA1-6738532ADA00}"/>
              </a:ext>
            </a:extLst>
          </p:cNvPr>
          <p:cNvSpPr txBox="1">
            <a:spLocks noChangeArrowheads="1"/>
          </p:cNvSpPr>
          <p:nvPr/>
        </p:nvSpPr>
        <p:spPr bwMode="auto">
          <a:xfrm>
            <a:off x="664920" y="1998871"/>
            <a:ext cx="4191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Times New Roman" panose="02020603050405020304" pitchFamily="18" charset="0"/>
                <a:cs typeface="Times New Roman" panose="02020603050405020304" pitchFamily="18" charset="0"/>
              </a:rPr>
              <a:t>Công</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nghệ</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sử</a:t>
            </a:r>
            <a:r>
              <a:rPr lang="en-US" altLang="vi-VN" sz="2500" b="1" dirty="0">
                <a:latin typeface="Times New Roman" panose="02020603050405020304" pitchFamily="18" charset="0"/>
                <a:cs typeface="Times New Roman" panose="02020603050405020304" pitchFamily="18" charset="0"/>
              </a:rPr>
              <a:t> </a:t>
            </a:r>
            <a:r>
              <a:rPr lang="en-US" altLang="vi-VN" sz="2500" b="1" dirty="0" err="1">
                <a:latin typeface="Times New Roman" panose="02020603050405020304" pitchFamily="18" charset="0"/>
                <a:cs typeface="Times New Roman" panose="02020603050405020304" pitchFamily="18" charset="0"/>
              </a:rPr>
              <a:t>dụng</a:t>
            </a:r>
            <a:endParaRPr lang="en-US" altLang="vi-VN" sz="25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CF3B551-F097-37A6-7A98-E283E5818B49}"/>
              </a:ext>
            </a:extLst>
          </p:cNvPr>
          <p:cNvSpPr txBox="1"/>
          <p:nvPr/>
        </p:nvSpPr>
        <p:spPr>
          <a:xfrm>
            <a:off x="1981200" y="4093183"/>
            <a:ext cx="155844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Unity Engine</a:t>
            </a:r>
          </a:p>
        </p:txBody>
      </p:sp>
      <p:pic>
        <p:nvPicPr>
          <p:cNvPr id="4" name="image118.png" descr="A black and white image of a black box&#10;&#10;Description automatically generated with medium confidence">
            <a:extLst>
              <a:ext uri="{FF2B5EF4-FFF2-40B4-BE49-F238E27FC236}">
                <a16:creationId xmlns:a16="http://schemas.microsoft.com/office/drawing/2014/main" id="{B17280C6-86D5-6ECA-5BA8-186EFD31044A}"/>
              </a:ext>
            </a:extLst>
          </p:cNvPr>
          <p:cNvPicPr/>
          <p:nvPr/>
        </p:nvPicPr>
        <p:blipFill>
          <a:blip r:embed="rId3"/>
          <a:srcRect/>
          <a:stretch>
            <a:fillRect/>
          </a:stretch>
        </p:blipFill>
        <p:spPr>
          <a:xfrm>
            <a:off x="883116" y="2807532"/>
            <a:ext cx="3352799" cy="1285651"/>
          </a:xfrm>
          <a:prstGeom prst="rect">
            <a:avLst/>
          </a:prstGeom>
          <a:ln/>
        </p:spPr>
      </p:pic>
      <p:pic>
        <p:nvPicPr>
          <p:cNvPr id="2050" name="Picture 2" descr="Downloads - Ultraleap">
            <a:extLst>
              <a:ext uri="{FF2B5EF4-FFF2-40B4-BE49-F238E27FC236}">
                <a16:creationId xmlns:a16="http://schemas.microsoft.com/office/drawing/2014/main" id="{78346082-2515-15EE-42B9-4FFC11B1F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819400"/>
            <a:ext cx="4071851" cy="1329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913374-9546-BFDD-F504-78F5E0AA239D}"/>
              </a:ext>
            </a:extLst>
          </p:cNvPr>
          <p:cNvSpPr txBox="1"/>
          <p:nvPr/>
        </p:nvSpPr>
        <p:spPr>
          <a:xfrm>
            <a:off x="5867400" y="4093183"/>
            <a:ext cx="113685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Ultraleap</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35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68960" y="415583"/>
            <a:ext cx="7594040" cy="560785"/>
          </a:xfrm>
        </p:spPr>
        <p:txBody>
          <a:bodyPr>
            <a:no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bài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toán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Times New Roman" panose="02020603050405020304" pitchFamily="18" charset="0"/>
              <a:cs typeface="Times New Roman" panose="02020603050405020304" pitchFamily="18" charset="0"/>
            </a:endParaRPr>
          </a:p>
        </p:txBody>
      </p:sp>
      <p:sp>
        <p:nvSpPr>
          <p:cNvPr id="6" name="Rounded Rectangle 10">
            <a:extLst>
              <a:ext uri="{FF2B5EF4-FFF2-40B4-BE49-F238E27FC236}">
                <a16:creationId xmlns:a16="http://schemas.microsoft.com/office/drawing/2014/main" id="{8D13C37A-4948-2935-6A64-39E31AD7F608}"/>
              </a:ext>
            </a:extLst>
          </p:cNvPr>
          <p:cNvSpPr/>
          <p:nvPr/>
        </p:nvSpPr>
        <p:spPr>
          <a:xfrm>
            <a:off x="685800" y="2512540"/>
            <a:ext cx="3657240" cy="2440460"/>
          </a:xfrm>
          <a:prstGeom prst="roundRect">
            <a:avLst>
              <a:gd name="adj" fmla="val 7753"/>
            </a:avLst>
          </a:prstGeom>
          <a:solidFill>
            <a:srgbClr val="EF555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Times New Roman" panose="02020603050405020304" pitchFamily="18" charset="0"/>
              <a:cs typeface="Times New Roman" panose="02020603050405020304" pitchFamily="18" charset="0"/>
            </a:endParaRPr>
          </a:p>
        </p:txBody>
      </p:sp>
      <p:sp>
        <p:nvSpPr>
          <p:cNvPr id="10" name="Rounded Rectangle 105">
            <a:extLst>
              <a:ext uri="{FF2B5EF4-FFF2-40B4-BE49-F238E27FC236}">
                <a16:creationId xmlns:a16="http://schemas.microsoft.com/office/drawing/2014/main" id="{1B96E996-29EB-031D-0A10-F0CAF6D3CB8A}"/>
              </a:ext>
            </a:extLst>
          </p:cNvPr>
          <p:cNvSpPr/>
          <p:nvPr/>
        </p:nvSpPr>
        <p:spPr>
          <a:xfrm>
            <a:off x="4800962" y="2512540"/>
            <a:ext cx="3733078" cy="2440460"/>
          </a:xfrm>
          <a:prstGeom prst="roundRect">
            <a:avLst>
              <a:gd name="adj" fmla="val 7753"/>
            </a:avLst>
          </a:prstGeom>
          <a:solidFill>
            <a:srgbClr val="CF060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nvGrpSpPr>
          <p:cNvPr id="11" name="그룹 4">
            <a:extLst>
              <a:ext uri="{FF2B5EF4-FFF2-40B4-BE49-F238E27FC236}">
                <a16:creationId xmlns:a16="http://schemas.microsoft.com/office/drawing/2014/main" id="{DDBCBB7C-466D-48E4-132A-1FB9286E5155}"/>
              </a:ext>
            </a:extLst>
          </p:cNvPr>
          <p:cNvGrpSpPr/>
          <p:nvPr/>
        </p:nvGrpSpPr>
        <p:grpSpPr>
          <a:xfrm>
            <a:off x="5105400" y="2640887"/>
            <a:ext cx="3263268" cy="1704036"/>
            <a:chOff x="3920161" y="3808918"/>
            <a:chExt cx="1668843" cy="1308972"/>
          </a:xfrm>
        </p:grpSpPr>
        <p:sp>
          <p:nvSpPr>
            <p:cNvPr id="12" name="TextBox 11">
              <a:extLst>
                <a:ext uri="{FF2B5EF4-FFF2-40B4-BE49-F238E27FC236}">
                  <a16:creationId xmlns:a16="http://schemas.microsoft.com/office/drawing/2014/main" id="{FD7BB61D-0795-3AF3-E2A5-A44C71035409}"/>
                </a:ext>
              </a:extLst>
            </p:cNvPr>
            <p:cNvSpPr txBox="1"/>
            <p:nvPr/>
          </p:nvSpPr>
          <p:spPr>
            <a:xfrm>
              <a:off x="3924693" y="4160383"/>
              <a:ext cx="1664311" cy="957507"/>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Cập</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nhật</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vị</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trí</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ngón</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tay</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vào</a:t>
              </a:r>
              <a:r>
                <a:rPr lang="en-US" altLang="ko-KR" sz="1500" dirty="0">
                  <a:solidFill>
                    <a:schemeClr val="bg1"/>
                  </a:solidFill>
                  <a:latin typeface="Times New Roman" panose="02020603050405020304" pitchFamily="18" charset="0"/>
                  <a:cs typeface="Times New Roman" panose="02020603050405020304" pitchFamily="18" charset="0"/>
                </a:rPr>
                <a:t> game</a:t>
              </a:r>
            </a:p>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Giới</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hạn</a:t>
              </a:r>
              <a:r>
                <a:rPr lang="en-US" altLang="ko-KR" sz="1500" dirty="0">
                  <a:solidFill>
                    <a:schemeClr val="bg1"/>
                  </a:solidFill>
                  <a:latin typeface="Times New Roman" panose="02020603050405020304" pitchFamily="18" charset="0"/>
                  <a:cs typeface="Times New Roman" panose="02020603050405020304" pitchFamily="18" charset="0"/>
                </a:rPr>
                <a:t> game </a:t>
              </a:r>
              <a:r>
                <a:rPr lang="en-US" altLang="ko-KR" sz="1500" dirty="0" err="1">
                  <a:solidFill>
                    <a:schemeClr val="bg1"/>
                  </a:solidFill>
                  <a:latin typeface="Times New Roman" panose="02020603050405020304" pitchFamily="18" charset="0"/>
                  <a:cs typeface="Times New Roman" panose="02020603050405020304" pitchFamily="18" charset="0"/>
                </a:rPr>
                <a:t>trong</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vùng</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theo</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dõi</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của</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thiết</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bị</a:t>
              </a:r>
              <a:endParaRPr lang="en-US" altLang="ko-KR" sz="1500"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ko-KR" sz="1500" dirty="0">
                  <a:solidFill>
                    <a:schemeClr val="bg1"/>
                  </a:solidFill>
                  <a:latin typeface="Times New Roman" panose="02020603050405020304" pitchFamily="18" charset="0"/>
                  <a:cs typeface="Times New Roman" panose="02020603050405020304" pitchFamily="18" charset="0"/>
                </a:rPr>
                <a:t>Scale game </a:t>
              </a:r>
              <a:r>
                <a:rPr lang="en-US" altLang="ko-KR" sz="1500" dirty="0" err="1">
                  <a:solidFill>
                    <a:schemeClr val="bg1"/>
                  </a:solidFill>
                  <a:latin typeface="Times New Roman" panose="02020603050405020304" pitchFamily="18" charset="0"/>
                  <a:cs typeface="Times New Roman" panose="02020603050405020304" pitchFamily="18" charset="0"/>
                </a:rPr>
                <a:t>theo</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kích</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thước</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thực</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tế</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của</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bàn</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tay</a:t>
              </a:r>
              <a:endParaRPr lang="ko-KR" altLang="en-US" sz="15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DB97FE-51C8-39EF-99F8-D0238DDCA5AA}"/>
                </a:ext>
              </a:extLst>
            </p:cNvPr>
            <p:cNvSpPr txBox="1"/>
            <p:nvPr/>
          </p:nvSpPr>
          <p:spPr>
            <a:xfrm>
              <a:off x="3920161" y="3808918"/>
              <a:ext cx="1666411" cy="307348"/>
            </a:xfrm>
            <a:prstGeom prst="rect">
              <a:avLst/>
            </a:prstGeom>
            <a:noFill/>
          </p:spPr>
          <p:txBody>
            <a:bodyPr wrap="square" rtlCol="0">
              <a:spAutoFit/>
            </a:bodyPr>
            <a:lstStyle/>
            <a:p>
              <a:pPr algn="ctr"/>
              <a:r>
                <a:rPr lang="en-US" altLang="ko-KR" sz="2000" b="1" dirty="0" err="1">
                  <a:solidFill>
                    <a:schemeClr val="bg1"/>
                  </a:solidFill>
                  <a:latin typeface="Times New Roman" panose="02020603050405020304" pitchFamily="18" charset="0"/>
                  <a:cs typeface="Times New Roman" panose="02020603050405020304" pitchFamily="18" charset="0"/>
                </a:rPr>
                <a:t>Xử</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lý</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dữ</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liệu</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từ</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thiết</a:t>
              </a:r>
              <a:r>
                <a:rPr lang="en-US" altLang="ko-KR" sz="2000" b="1" dirty="0">
                  <a:solidFill>
                    <a:schemeClr val="bg1"/>
                  </a:solidFill>
                  <a:latin typeface="Times New Roman" panose="02020603050405020304" pitchFamily="18" charset="0"/>
                  <a:cs typeface="Times New Roman" panose="02020603050405020304" pitchFamily="18" charset="0"/>
                </a:rPr>
                <a:t> </a:t>
              </a:r>
              <a:r>
                <a:rPr lang="en-US" altLang="ko-KR" sz="2000" b="1" dirty="0" err="1">
                  <a:solidFill>
                    <a:schemeClr val="bg1"/>
                  </a:solidFill>
                  <a:latin typeface="Times New Roman" panose="02020603050405020304" pitchFamily="18" charset="0"/>
                  <a:cs typeface="Times New Roman" panose="02020603050405020304" pitchFamily="18" charset="0"/>
                </a:rPr>
                <a:t>bị</a:t>
              </a:r>
              <a:endParaRPr lang="ko-KR" altLang="en-US" sz="2000" b="1" dirty="0">
                <a:solidFill>
                  <a:schemeClr val="bg1"/>
                </a:solidFill>
                <a:latin typeface="Times New Roman" panose="02020603050405020304" pitchFamily="18" charset="0"/>
                <a:cs typeface="Times New Roman" panose="02020603050405020304" pitchFamily="18" charset="0"/>
              </a:endParaRPr>
            </a:p>
          </p:txBody>
        </p:sp>
      </p:grpSp>
      <p:grpSp>
        <p:nvGrpSpPr>
          <p:cNvPr id="19" name="그룹 3">
            <a:extLst>
              <a:ext uri="{FF2B5EF4-FFF2-40B4-BE49-F238E27FC236}">
                <a16:creationId xmlns:a16="http://schemas.microsoft.com/office/drawing/2014/main" id="{E649C982-201E-86CF-1722-A31E0ABCFC73}"/>
              </a:ext>
            </a:extLst>
          </p:cNvPr>
          <p:cNvGrpSpPr/>
          <p:nvPr/>
        </p:nvGrpSpPr>
        <p:grpSpPr>
          <a:xfrm>
            <a:off x="775332" y="2704863"/>
            <a:ext cx="3478176" cy="2079807"/>
            <a:chOff x="1135847" y="3673727"/>
            <a:chExt cx="1667626" cy="1679970"/>
          </a:xfrm>
        </p:grpSpPr>
        <p:sp>
          <p:nvSpPr>
            <p:cNvPr id="20" name="TextBox 19">
              <a:extLst>
                <a:ext uri="{FF2B5EF4-FFF2-40B4-BE49-F238E27FC236}">
                  <a16:creationId xmlns:a16="http://schemas.microsoft.com/office/drawing/2014/main" id="{32975FCF-AEF0-F3D7-AB39-FB18ECAA942F}"/>
                </a:ext>
              </a:extLst>
            </p:cNvPr>
            <p:cNvSpPr txBox="1"/>
            <p:nvPr/>
          </p:nvSpPr>
          <p:spPr>
            <a:xfrm>
              <a:off x="1139162" y="4160381"/>
              <a:ext cx="1664311" cy="1193316"/>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Tạo</a:t>
              </a:r>
              <a:r>
                <a:rPr lang="en-US" altLang="ko-KR" sz="1500" dirty="0">
                  <a:solidFill>
                    <a:schemeClr val="bg1"/>
                  </a:solidFill>
                  <a:latin typeface="Times New Roman" panose="02020603050405020304" pitchFamily="18" charset="0"/>
                  <a:cs typeface="Times New Roman" panose="02020603050405020304" pitchFamily="18" charset="0"/>
                </a:rPr>
                <a:t> Model 3D </a:t>
              </a:r>
              <a:r>
                <a:rPr lang="en-US" altLang="ko-KR" sz="1500" dirty="0" err="1">
                  <a:solidFill>
                    <a:schemeClr val="bg1"/>
                  </a:solidFill>
                  <a:latin typeface="Times New Roman" panose="02020603050405020304" pitchFamily="18" charset="0"/>
                  <a:cs typeface="Times New Roman" panose="02020603050405020304" pitchFamily="18" charset="0"/>
                </a:rPr>
                <a:t>các</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quả</a:t>
              </a:r>
              <a:r>
                <a:rPr lang="en-US" altLang="ko-KR" sz="1500" dirty="0">
                  <a:solidFill>
                    <a:schemeClr val="bg1"/>
                  </a:solidFill>
                  <a:latin typeface="Times New Roman" panose="02020603050405020304" pitchFamily="18" charset="0"/>
                  <a:cs typeface="Times New Roman" panose="02020603050405020304" pitchFamily="18" charset="0"/>
                </a:rPr>
                <a:t>,</a:t>
              </a:r>
              <a:r>
                <a:rPr lang="ko-KR" altLang="en-US" sz="1500" dirty="0">
                  <a:solidFill>
                    <a:schemeClr val="bg1"/>
                  </a:solidFill>
                  <a:latin typeface="Times New Roman" panose="02020603050405020304" pitchFamily="18" charset="0"/>
                  <a:cs typeface="Times New Roman" panose="02020603050405020304" pitchFamily="18" charset="0"/>
                </a:rPr>
                <a:t> </a:t>
              </a:r>
              <a:r>
                <a:rPr lang="en-US" altLang="ko-KR" sz="1500" dirty="0">
                  <a:solidFill>
                    <a:schemeClr val="bg1"/>
                  </a:solidFill>
                  <a:latin typeface="Times New Roman" panose="02020603050405020304" pitchFamily="18" charset="0"/>
                  <a:cs typeface="Times New Roman" panose="02020603050405020304" pitchFamily="18" charset="0"/>
                </a:rPr>
                <a:t>bomb</a:t>
              </a:r>
            </a:p>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Hệ</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thống</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sinh</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quả</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và</a:t>
              </a:r>
              <a:r>
                <a:rPr lang="en-US" altLang="ko-KR" sz="1500" dirty="0">
                  <a:solidFill>
                    <a:schemeClr val="bg1"/>
                  </a:solidFill>
                  <a:latin typeface="Times New Roman" panose="02020603050405020304" pitchFamily="18" charset="0"/>
                  <a:cs typeface="Times New Roman" panose="02020603050405020304" pitchFamily="18" charset="0"/>
                </a:rPr>
                <a:t> bomb.</a:t>
              </a:r>
            </a:p>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Xử</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lý</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cắt</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đôi</a:t>
              </a:r>
              <a:r>
                <a:rPr lang="en-US" altLang="ko-KR" sz="1500" dirty="0">
                  <a:solidFill>
                    <a:schemeClr val="bg1"/>
                  </a:solidFill>
                  <a:latin typeface="Times New Roman" panose="02020603050405020304" pitchFamily="18" charset="0"/>
                  <a:cs typeface="Times New Roman" panose="02020603050405020304" pitchFamily="18" charset="0"/>
                </a:rPr>
                <a:t> object 3D </a:t>
              </a:r>
              <a:r>
                <a:rPr lang="en-US" altLang="ko-KR" sz="1500" dirty="0" err="1">
                  <a:solidFill>
                    <a:schemeClr val="bg1"/>
                  </a:solidFill>
                  <a:latin typeface="Times New Roman" panose="02020603050405020304" pitchFamily="18" charset="0"/>
                  <a:cs typeface="Times New Roman" panose="02020603050405020304" pitchFamily="18" charset="0"/>
                </a:rPr>
                <a:t>dựa</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vào</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hướng</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chém</a:t>
              </a:r>
              <a:endParaRPr lang="en-US" altLang="ko-KR" sz="1500"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ko-KR" sz="1500" dirty="0" err="1">
                  <a:solidFill>
                    <a:schemeClr val="bg1"/>
                  </a:solidFill>
                  <a:latin typeface="Times New Roman" panose="02020603050405020304" pitchFamily="18" charset="0"/>
                  <a:cs typeface="Times New Roman" panose="02020603050405020304" pitchFamily="18" charset="0"/>
                </a:rPr>
                <a:t>Giới</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hạn</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vùng</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chém</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và</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kiểm</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tra</a:t>
              </a:r>
              <a:r>
                <a:rPr lang="en-US" altLang="ko-KR" sz="1500" dirty="0">
                  <a:solidFill>
                    <a:schemeClr val="bg1"/>
                  </a:solidFill>
                  <a:latin typeface="Times New Roman" panose="02020603050405020304" pitchFamily="18" charset="0"/>
                  <a:cs typeface="Times New Roman" panose="02020603050405020304" pitchFamily="18" charset="0"/>
                </a:rPr>
                <a:t> </a:t>
              </a:r>
              <a:r>
                <a:rPr lang="en-US" altLang="ko-KR" sz="1500" dirty="0" err="1">
                  <a:solidFill>
                    <a:schemeClr val="bg1"/>
                  </a:solidFill>
                  <a:latin typeface="Times New Roman" panose="02020603050405020304" pitchFamily="18" charset="0"/>
                  <a:cs typeface="Times New Roman" panose="02020603050405020304" pitchFamily="18" charset="0"/>
                </a:rPr>
                <a:t>chém</a:t>
              </a:r>
              <a:r>
                <a:rPr lang="en-US" altLang="ko-KR" sz="1500" dirty="0">
                  <a:solidFill>
                    <a:schemeClr val="bg1"/>
                  </a:solidFill>
                  <a:latin typeface="Times New Roman" panose="02020603050405020304" pitchFamily="18" charset="0"/>
                  <a:cs typeface="Times New Roman" panose="02020603050405020304" pitchFamily="18" charset="0"/>
                </a:rPr>
                <a:t> perfect</a:t>
              </a:r>
            </a:p>
          </p:txBody>
        </p:sp>
        <p:sp>
          <p:nvSpPr>
            <p:cNvPr id="21" name="TextBox 20">
              <a:extLst>
                <a:ext uri="{FF2B5EF4-FFF2-40B4-BE49-F238E27FC236}">
                  <a16:creationId xmlns:a16="http://schemas.microsoft.com/office/drawing/2014/main" id="{C73AC70C-7885-8D43-2FE2-6AA37EA846F1}"/>
                </a:ext>
              </a:extLst>
            </p:cNvPr>
            <p:cNvSpPr txBox="1"/>
            <p:nvPr/>
          </p:nvSpPr>
          <p:spPr>
            <a:xfrm>
              <a:off x="1135847" y="3673727"/>
              <a:ext cx="1666411" cy="571797"/>
            </a:xfrm>
            <a:prstGeom prst="rect">
              <a:avLst/>
            </a:prstGeom>
            <a:noFill/>
          </p:spPr>
          <p:txBody>
            <a:bodyPr wrap="square" rtlCol="0">
              <a:spAutoFit/>
            </a:bodyPr>
            <a:lstStyle/>
            <a:p>
              <a:pPr algn="ctr"/>
              <a:r>
                <a:rPr lang="en-US" altLang="ko-KR" sz="2000" b="1" dirty="0" err="1">
                  <a:solidFill>
                    <a:schemeClr val="bg1"/>
                  </a:solidFill>
                  <a:latin typeface="Times New Roman" panose="02020603050405020304" pitchFamily="18" charset="0"/>
                  <a:ea typeface="FZShuTi" pitchFamily="2" charset="-122"/>
                  <a:cs typeface="Times New Roman" panose="02020603050405020304" pitchFamily="18" charset="0"/>
                </a:rPr>
                <a:t>Xây</a:t>
              </a:r>
              <a:r>
                <a:rPr lang="en-US" altLang="ko-KR" sz="2000" b="1" dirty="0">
                  <a:solidFill>
                    <a:schemeClr val="bg1"/>
                  </a:solidFill>
                  <a:latin typeface="Times New Roman" panose="02020603050405020304" pitchFamily="18" charset="0"/>
                  <a:ea typeface="FZShuTi" pitchFamily="2" charset="-122"/>
                  <a:cs typeface="Times New Roman" panose="02020603050405020304" pitchFamily="18" charset="0"/>
                </a:rPr>
                <a:t> </a:t>
              </a:r>
              <a:r>
                <a:rPr lang="en-US" altLang="ko-KR" sz="2000" b="1" dirty="0" err="1">
                  <a:solidFill>
                    <a:schemeClr val="bg1"/>
                  </a:solidFill>
                  <a:latin typeface="Times New Roman" panose="02020603050405020304" pitchFamily="18" charset="0"/>
                  <a:ea typeface="FZShuTi" pitchFamily="2" charset="-122"/>
                  <a:cs typeface="Times New Roman" panose="02020603050405020304" pitchFamily="18" charset="0"/>
                </a:rPr>
                <a:t>dựng</a:t>
              </a:r>
              <a:r>
                <a:rPr lang="en-US" altLang="ko-KR" sz="2000" b="1" dirty="0">
                  <a:solidFill>
                    <a:schemeClr val="bg1"/>
                  </a:solidFill>
                  <a:latin typeface="Times New Roman" panose="02020603050405020304" pitchFamily="18" charset="0"/>
                  <a:ea typeface="FZShuTi" pitchFamily="2" charset="-122"/>
                  <a:cs typeface="Times New Roman" panose="02020603050405020304" pitchFamily="18" charset="0"/>
                </a:rPr>
                <a:t> game Fruit Ninja</a:t>
              </a:r>
              <a:endParaRPr lang="ko-KR" altLang="en-US" sz="2000" b="1" dirty="0">
                <a:solidFill>
                  <a:schemeClr val="bg1"/>
                </a:solidFill>
                <a:latin typeface="Times New Roman" panose="02020603050405020304" pitchFamily="18" charset="0"/>
                <a:cs typeface="Times New Roman" panose="02020603050405020304" pitchFamily="18" charset="0"/>
              </a:endParaRPr>
            </a:p>
          </p:txBody>
        </p:sp>
      </p:grpSp>
      <p:sp>
        <p:nvSpPr>
          <p:cNvPr id="22" name="TextBox 21">
            <a:extLst>
              <a:ext uri="{FF2B5EF4-FFF2-40B4-BE49-F238E27FC236}">
                <a16:creationId xmlns:a16="http://schemas.microsoft.com/office/drawing/2014/main" id="{9F50E2E0-7A0D-5D89-64CD-D3920B6AACBC}"/>
              </a:ext>
            </a:extLst>
          </p:cNvPr>
          <p:cNvSpPr txBox="1"/>
          <p:nvPr/>
        </p:nvSpPr>
        <p:spPr>
          <a:xfrm>
            <a:off x="872069" y="1497263"/>
            <a:ext cx="4571998" cy="477054"/>
          </a:xfrm>
          <a:prstGeom prst="rect">
            <a:avLst/>
          </a:prstGeom>
          <a:noFill/>
        </p:spPr>
        <p:txBody>
          <a:bodyPr wrap="square" rtlCol="0">
            <a:spAutoFit/>
          </a:bodyPr>
          <a:lstStyle/>
          <a:p>
            <a:r>
              <a:rPr lang="en-US" sz="2500" b="1" dirty="0" err="1">
                <a:latin typeface="Times New Roman" panose="02020603050405020304" pitchFamily="18" charset="0"/>
                <a:cs typeface="Times New Roman" panose="02020603050405020304" pitchFamily="18" charset="0"/>
              </a:rPr>
              <a:t>Các</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bài</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toán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xử</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lý</a:t>
            </a:r>
            <a:endParaRPr lang="en-US"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8816845"/>
      </p:ext>
    </p:extLst>
  </p:cSld>
  <p:clrMapOvr>
    <a:masterClrMapping/>
  </p:clrMapOvr>
</p:sld>
</file>

<file path=ppt/theme/theme1.xml><?xml version="1.0" encoding="utf-8"?>
<a:theme xmlns:a="http://schemas.openxmlformats.org/drawingml/2006/main" name="na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IT_tgmt_07_Image_classification.pptx" id="{F484ADD0-142F-4927-9F76-73A826B448C6}" vid="{C79B1B84-680B-4CFE-8859-4B70D35EA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naver</Template>
  <TotalTime>17805</TotalTime>
  <Words>1015</Words>
  <Application>Microsoft Office PowerPoint</Application>
  <PresentationFormat>On-screen Show (4:3)</PresentationFormat>
  <Paragraphs>127</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Inter</vt:lpstr>
      <vt:lpstr>Times New Roman</vt:lpstr>
      <vt:lpstr>Wingdings</vt:lpstr>
      <vt:lpstr>naver</vt:lpstr>
      <vt:lpstr>NGHIÊN CỨU XÂY DỰNG TRÒ CHƠI SỬ DỤNG THIẾT BỊ NHẬN DIỆN CỬ CHỈ BÀN TAY LEAP MOTION</vt:lpstr>
      <vt:lpstr>NỘI DUNG</vt:lpstr>
      <vt:lpstr>Giới thiệu bài toán và công nghệ sử dụng</vt:lpstr>
      <vt:lpstr>Giới thiệu bài toán và công nghệ sử dụng</vt:lpstr>
      <vt:lpstr>Giới thiệu bài toán và công nghệ sử dụng</vt:lpstr>
      <vt:lpstr>Giới thiệu bài toán và công nghệ sử dụng</vt:lpstr>
      <vt:lpstr>Giới thiệu bài toán và công nghệ sử dụng</vt:lpstr>
      <vt:lpstr>Giới thiệu bài toán và công nghệ sử dụng</vt:lpstr>
      <vt:lpstr>Giới thiệu bài toán và công nghệ sử dụng</vt:lpstr>
      <vt:lpstr>Thiết kế &amp; xây dựng sản phẩm</vt:lpstr>
      <vt:lpstr>Thiết kế &amp; xây dựng sản phẩm</vt:lpstr>
      <vt:lpstr>Thiết kế &amp; xây dựng sản phẩm</vt:lpstr>
      <vt:lpstr>Thiết kế &amp; xây dựng sản phẩm</vt:lpstr>
      <vt:lpstr>Thiết kế &amp; xây dựng sản phẩm</vt:lpstr>
      <vt:lpstr>Kết quả</vt:lpstr>
      <vt:lpstr>Kết quả</vt:lpstr>
      <vt:lpstr>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Manh Son</dc:creator>
  <cp:lastModifiedBy>Nguyen Tien Hung</cp:lastModifiedBy>
  <cp:revision>312</cp:revision>
  <cp:lastPrinted>2023-01-11T06:20:40Z</cp:lastPrinted>
  <dcterms:created xsi:type="dcterms:W3CDTF">1601-01-01T00:00:00Z</dcterms:created>
  <dcterms:modified xsi:type="dcterms:W3CDTF">2025-01-05T07:48:54Z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